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80" r:id="rId3"/>
    <p:sldId id="278" r:id="rId4"/>
    <p:sldId id="257" r:id="rId5"/>
    <p:sldId id="258" r:id="rId6"/>
    <p:sldId id="259" r:id="rId7"/>
    <p:sldId id="261" r:id="rId8"/>
    <p:sldId id="260" r:id="rId9"/>
    <p:sldId id="264" r:id="rId10"/>
    <p:sldId id="262" r:id="rId11"/>
    <p:sldId id="263" r:id="rId12"/>
    <p:sldId id="265" r:id="rId13"/>
    <p:sldId id="274" r:id="rId14"/>
    <p:sldId id="275" r:id="rId15"/>
    <p:sldId id="266" r:id="rId16"/>
    <p:sldId id="267" r:id="rId17"/>
    <p:sldId id="268" r:id="rId18"/>
    <p:sldId id="269" r:id="rId19"/>
    <p:sldId id="276" r:id="rId20"/>
    <p:sldId id="270" r:id="rId21"/>
    <p:sldId id="271"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94660"/>
  </p:normalViewPr>
  <p:slideViewPr>
    <p:cSldViewPr>
      <p:cViewPr>
        <p:scale>
          <a:sx n="96" d="100"/>
          <a:sy n="96" d="100"/>
        </p:scale>
        <p:origin x="-42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02E44-2351-4E42-BD50-AF4FE1245B93}" type="doc">
      <dgm:prSet loTypeId="urn:microsoft.com/office/officeart/2005/8/layout/hProcess7#4" loCatId="list" qsTypeId="urn:microsoft.com/office/officeart/2005/8/quickstyle/3d1" qsCatId="3D" csTypeId="urn:microsoft.com/office/officeart/2005/8/colors/accent1_2" csCatId="accent1" phldr="1"/>
      <dgm:spPr/>
      <dgm:t>
        <a:bodyPr/>
        <a:lstStyle/>
        <a:p>
          <a:endParaRPr lang="en-GB"/>
        </a:p>
      </dgm:t>
    </dgm:pt>
    <dgm:pt modelId="{03E29763-339C-4BAD-A6FB-FF7C87D7308C}">
      <dgm:prSet phldrT="[Text]"/>
      <dgm:spPr/>
      <dgm:t>
        <a:bodyPr/>
        <a:lstStyle/>
        <a:p>
          <a:r>
            <a:rPr lang="en-GB" dirty="0" smtClean="0"/>
            <a:t>Traditional Viewpoint</a:t>
          </a:r>
          <a:endParaRPr lang="en-GB" dirty="0"/>
        </a:p>
      </dgm:t>
    </dgm:pt>
    <dgm:pt modelId="{971E208F-64F0-4B76-91D7-B931138A67D0}" type="parTrans" cxnId="{F03F66C1-3345-463F-822E-65319A1FCB96}">
      <dgm:prSet/>
      <dgm:spPr/>
      <dgm:t>
        <a:bodyPr/>
        <a:lstStyle/>
        <a:p>
          <a:endParaRPr lang="en-GB"/>
        </a:p>
      </dgm:t>
    </dgm:pt>
    <dgm:pt modelId="{98230BE5-DD55-4C0F-8504-E5923920AB9B}" type="sibTrans" cxnId="{F03F66C1-3345-463F-822E-65319A1FCB96}">
      <dgm:prSet/>
      <dgm:spPr/>
      <dgm:t>
        <a:bodyPr/>
        <a:lstStyle/>
        <a:p>
          <a:endParaRPr lang="en-GB"/>
        </a:p>
      </dgm:t>
    </dgm:pt>
    <dgm:pt modelId="{46499601-2906-4081-ABD7-CD271313FC3B}">
      <dgm:prSet phldrT="[Text]"/>
      <dgm:spPr/>
      <dgm:t>
        <a:bodyPr/>
        <a:lstStyle/>
        <a:p>
          <a:r>
            <a:rPr lang="en-GB" b="1" u="sng" dirty="0" smtClean="0"/>
            <a:t>Role of women: </a:t>
          </a:r>
          <a:r>
            <a:rPr lang="en-GB" dirty="0" smtClean="0"/>
            <a:t>have children, bring them up, run Christian home for the family. Must submit to husband, accepting his overall authority.</a:t>
          </a:r>
          <a:endParaRPr lang="en-GB" dirty="0"/>
        </a:p>
      </dgm:t>
    </dgm:pt>
    <dgm:pt modelId="{706DCD8B-4309-490D-88E0-54F645D37349}" type="parTrans" cxnId="{814BC234-DE03-48B0-9898-F660DA3A20E7}">
      <dgm:prSet/>
      <dgm:spPr/>
      <dgm:t>
        <a:bodyPr/>
        <a:lstStyle/>
        <a:p>
          <a:endParaRPr lang="en-GB"/>
        </a:p>
      </dgm:t>
    </dgm:pt>
    <dgm:pt modelId="{5CAD79EC-C3B9-42CB-A2A4-CA33BF3C4D82}" type="sibTrans" cxnId="{814BC234-DE03-48B0-9898-F660DA3A20E7}">
      <dgm:prSet/>
      <dgm:spPr/>
      <dgm:t>
        <a:bodyPr/>
        <a:lstStyle/>
        <a:p>
          <a:endParaRPr lang="en-GB"/>
        </a:p>
      </dgm:t>
    </dgm:pt>
    <dgm:pt modelId="{314EF394-3F2F-40B3-8446-E1CFA3EF7E89}">
      <dgm:prSet phldrT="[Text]"/>
      <dgm:spPr/>
      <dgm:t>
        <a:bodyPr/>
        <a:lstStyle/>
        <a:p>
          <a:r>
            <a:rPr lang="en-GB" b="1" u="sng" dirty="0" smtClean="0"/>
            <a:t>Role of men: </a:t>
          </a:r>
          <a:r>
            <a:rPr lang="en-GB" dirty="0" smtClean="0"/>
            <a:t>provide for physical needs of families by bringing in wage. Should lead family in religious matters, including worship in home. Should love their wives as much as they love themselves and take the lead in church life</a:t>
          </a:r>
          <a:endParaRPr lang="en-GB" dirty="0"/>
        </a:p>
      </dgm:t>
    </dgm:pt>
    <dgm:pt modelId="{18AFDCB3-526F-4852-B334-6E409C15E5AE}" type="parTrans" cxnId="{A7341967-11EE-4C2E-9207-57E8F019DB95}">
      <dgm:prSet/>
      <dgm:spPr/>
      <dgm:t>
        <a:bodyPr/>
        <a:lstStyle/>
        <a:p>
          <a:endParaRPr lang="en-GB"/>
        </a:p>
      </dgm:t>
    </dgm:pt>
    <dgm:pt modelId="{0CC7B89D-06D0-4A6E-B51A-9286D9AD5C7A}" type="sibTrans" cxnId="{A7341967-11EE-4C2E-9207-57E8F019DB95}">
      <dgm:prSet/>
      <dgm:spPr/>
      <dgm:t>
        <a:bodyPr/>
        <a:lstStyle/>
        <a:p>
          <a:endParaRPr lang="en-GB"/>
        </a:p>
      </dgm:t>
    </dgm:pt>
    <dgm:pt modelId="{02788F0E-9D83-477D-B533-7A363861E301}">
      <dgm:prSet phldrT="[Text]"/>
      <dgm:spPr/>
      <dgm:t>
        <a:bodyPr/>
        <a:lstStyle/>
        <a:p>
          <a:r>
            <a:rPr lang="en-GB" dirty="0" smtClean="0"/>
            <a:t>Modern Viewpoint</a:t>
          </a:r>
          <a:endParaRPr lang="en-GB" dirty="0"/>
        </a:p>
      </dgm:t>
    </dgm:pt>
    <dgm:pt modelId="{35013E56-038B-45AC-9DD1-3463E34A5E46}" type="parTrans" cxnId="{359D7628-B9CD-47EF-A9FD-2D64CC9B8F1C}">
      <dgm:prSet/>
      <dgm:spPr/>
      <dgm:t>
        <a:bodyPr/>
        <a:lstStyle/>
        <a:p>
          <a:endParaRPr lang="en-GB"/>
        </a:p>
      </dgm:t>
    </dgm:pt>
    <dgm:pt modelId="{9BD18635-D084-4F26-BA42-B90524CF2F40}" type="sibTrans" cxnId="{359D7628-B9CD-47EF-A9FD-2D64CC9B8F1C}">
      <dgm:prSet/>
      <dgm:spPr/>
      <dgm:t>
        <a:bodyPr/>
        <a:lstStyle/>
        <a:p>
          <a:endParaRPr lang="en-GB"/>
        </a:p>
      </dgm:t>
    </dgm:pt>
    <dgm:pt modelId="{17D7F5BA-EEED-462F-A735-73422D915DF3}">
      <dgm:prSet phldrT="[Text]" custT="1"/>
      <dgm:spPr/>
      <dgm:t>
        <a:bodyPr/>
        <a:lstStyle/>
        <a:p>
          <a:r>
            <a:rPr lang="en-GB" sz="1600" dirty="0" smtClean="0"/>
            <a:t>Most Christian churches now accept that men and women are equal</a:t>
          </a:r>
          <a:endParaRPr lang="en-GB" sz="1600" dirty="0"/>
        </a:p>
      </dgm:t>
    </dgm:pt>
    <dgm:pt modelId="{AF8ED1C2-312B-4DFF-89A6-48ED5CF638B9}" type="parTrans" cxnId="{37EDBE8D-44A9-42E0-AA44-BE7E1B638029}">
      <dgm:prSet/>
      <dgm:spPr/>
      <dgm:t>
        <a:bodyPr/>
        <a:lstStyle/>
        <a:p>
          <a:endParaRPr lang="en-GB"/>
        </a:p>
      </dgm:t>
    </dgm:pt>
    <dgm:pt modelId="{95FCCBEF-A1B0-4EB3-AADB-7CA99AADFD84}" type="sibTrans" cxnId="{37EDBE8D-44A9-42E0-AA44-BE7E1B638029}">
      <dgm:prSet/>
      <dgm:spPr/>
      <dgm:t>
        <a:bodyPr/>
        <a:lstStyle/>
        <a:p>
          <a:endParaRPr lang="en-GB"/>
        </a:p>
      </dgm:t>
    </dgm:pt>
    <dgm:pt modelId="{B72F0961-3F40-4E3E-89ED-288C5C35F573}">
      <dgm:prSet phldrT="[Text]" custT="1"/>
      <dgm:spPr/>
      <dgm:t>
        <a:bodyPr/>
        <a:lstStyle/>
        <a:p>
          <a:r>
            <a:rPr lang="en-GB" sz="1600" dirty="0" smtClean="0"/>
            <a:t>These churches include Anglican, Baptist &amp; Methodist.</a:t>
          </a:r>
          <a:endParaRPr lang="en-GB" sz="1600" dirty="0"/>
        </a:p>
      </dgm:t>
    </dgm:pt>
    <dgm:pt modelId="{E5C75EC2-485B-4079-9C70-3ABF2CEDE0EF}" type="parTrans" cxnId="{6EE73EBC-60CC-49B5-A136-85D723916EE3}">
      <dgm:prSet/>
      <dgm:spPr/>
      <dgm:t>
        <a:bodyPr/>
        <a:lstStyle/>
        <a:p>
          <a:endParaRPr lang="en-GB"/>
        </a:p>
      </dgm:t>
    </dgm:pt>
    <dgm:pt modelId="{2247337E-DA4D-473C-A441-39BBDB01AF83}" type="sibTrans" cxnId="{6EE73EBC-60CC-49B5-A136-85D723916EE3}">
      <dgm:prSet/>
      <dgm:spPr/>
      <dgm:t>
        <a:bodyPr/>
        <a:lstStyle/>
        <a:p>
          <a:endParaRPr lang="en-GB"/>
        </a:p>
      </dgm:t>
    </dgm:pt>
    <dgm:pt modelId="{28222BA7-9422-4419-917A-6F6F458BE37E}">
      <dgm:prSet phldrT="[Text]" custT="1"/>
      <dgm:spPr/>
      <dgm:t>
        <a:bodyPr/>
        <a:lstStyle/>
        <a:p>
          <a:r>
            <a:rPr lang="en-GB" sz="1600" dirty="0" smtClean="0"/>
            <a:t>Churches show this through female vicars.</a:t>
          </a:r>
          <a:endParaRPr lang="en-GB" sz="1600" dirty="0"/>
        </a:p>
      </dgm:t>
    </dgm:pt>
    <dgm:pt modelId="{71D33320-213C-481F-8E06-06F21C854E5E}" type="parTrans" cxnId="{0B17297C-681F-4C30-BE41-1BEF6DC61ECA}">
      <dgm:prSet/>
      <dgm:spPr/>
      <dgm:t>
        <a:bodyPr/>
        <a:lstStyle/>
        <a:p>
          <a:endParaRPr lang="en-GB"/>
        </a:p>
      </dgm:t>
    </dgm:pt>
    <dgm:pt modelId="{2F31908B-E2B2-4594-AAC0-B9DCFD8A40B2}" type="sibTrans" cxnId="{0B17297C-681F-4C30-BE41-1BEF6DC61ECA}">
      <dgm:prSet/>
      <dgm:spPr/>
      <dgm:t>
        <a:bodyPr/>
        <a:lstStyle/>
        <a:p>
          <a:endParaRPr lang="en-GB"/>
        </a:p>
      </dgm:t>
    </dgm:pt>
    <dgm:pt modelId="{B591A7B3-D2E4-4452-8680-F9E072BA8583}" type="pres">
      <dgm:prSet presAssocID="{5FF02E44-2351-4E42-BD50-AF4FE1245B93}" presName="Name0" presStyleCnt="0">
        <dgm:presLayoutVars>
          <dgm:dir/>
          <dgm:animLvl val="lvl"/>
          <dgm:resizeHandles val="exact"/>
        </dgm:presLayoutVars>
      </dgm:prSet>
      <dgm:spPr/>
      <dgm:t>
        <a:bodyPr/>
        <a:lstStyle/>
        <a:p>
          <a:endParaRPr lang="en-GB"/>
        </a:p>
      </dgm:t>
    </dgm:pt>
    <dgm:pt modelId="{56FCD185-B5C5-4A02-9521-486F56069864}" type="pres">
      <dgm:prSet presAssocID="{03E29763-339C-4BAD-A6FB-FF7C87D7308C}" presName="compositeNode" presStyleCnt="0">
        <dgm:presLayoutVars>
          <dgm:bulletEnabled val="1"/>
        </dgm:presLayoutVars>
      </dgm:prSet>
      <dgm:spPr/>
    </dgm:pt>
    <dgm:pt modelId="{D17DC098-D284-48F5-8D89-223F0B50E1AD}" type="pres">
      <dgm:prSet presAssocID="{03E29763-339C-4BAD-A6FB-FF7C87D7308C}" presName="bgRect" presStyleLbl="node1" presStyleIdx="0" presStyleCnt="2"/>
      <dgm:spPr/>
      <dgm:t>
        <a:bodyPr/>
        <a:lstStyle/>
        <a:p>
          <a:endParaRPr lang="en-GB"/>
        </a:p>
      </dgm:t>
    </dgm:pt>
    <dgm:pt modelId="{8634A075-4168-4FBD-88FF-A969D0C38A54}" type="pres">
      <dgm:prSet presAssocID="{03E29763-339C-4BAD-A6FB-FF7C87D7308C}" presName="parentNode" presStyleLbl="node1" presStyleIdx="0" presStyleCnt="2">
        <dgm:presLayoutVars>
          <dgm:chMax val="0"/>
          <dgm:bulletEnabled val="1"/>
        </dgm:presLayoutVars>
      </dgm:prSet>
      <dgm:spPr/>
      <dgm:t>
        <a:bodyPr/>
        <a:lstStyle/>
        <a:p>
          <a:endParaRPr lang="en-GB"/>
        </a:p>
      </dgm:t>
    </dgm:pt>
    <dgm:pt modelId="{42C17A8D-F756-416A-8911-488E1ECAECFE}" type="pres">
      <dgm:prSet presAssocID="{03E29763-339C-4BAD-A6FB-FF7C87D7308C}" presName="childNode" presStyleLbl="node1" presStyleIdx="0" presStyleCnt="2">
        <dgm:presLayoutVars>
          <dgm:bulletEnabled val="1"/>
        </dgm:presLayoutVars>
      </dgm:prSet>
      <dgm:spPr/>
      <dgm:t>
        <a:bodyPr/>
        <a:lstStyle/>
        <a:p>
          <a:endParaRPr lang="en-GB"/>
        </a:p>
      </dgm:t>
    </dgm:pt>
    <dgm:pt modelId="{2C0426B6-0919-47A5-8865-0B27D517AFBA}" type="pres">
      <dgm:prSet presAssocID="{98230BE5-DD55-4C0F-8504-E5923920AB9B}" presName="hSp" presStyleCnt="0"/>
      <dgm:spPr/>
    </dgm:pt>
    <dgm:pt modelId="{9E0719A3-C853-48FE-B280-0A69D4753C76}" type="pres">
      <dgm:prSet presAssocID="{98230BE5-DD55-4C0F-8504-E5923920AB9B}" presName="vProcSp" presStyleCnt="0"/>
      <dgm:spPr/>
    </dgm:pt>
    <dgm:pt modelId="{6785EA49-42DE-4E35-8533-1287FE300211}" type="pres">
      <dgm:prSet presAssocID="{98230BE5-DD55-4C0F-8504-E5923920AB9B}" presName="vSp1" presStyleCnt="0"/>
      <dgm:spPr/>
    </dgm:pt>
    <dgm:pt modelId="{44BF7B25-75ED-4066-9806-E70879C69A68}" type="pres">
      <dgm:prSet presAssocID="{98230BE5-DD55-4C0F-8504-E5923920AB9B}" presName="simulatedConn" presStyleLbl="solidFgAcc1" presStyleIdx="0" presStyleCnt="1"/>
      <dgm:spPr/>
    </dgm:pt>
    <dgm:pt modelId="{BAB7DD84-1788-4562-9E2C-A728658BDBB3}" type="pres">
      <dgm:prSet presAssocID="{98230BE5-DD55-4C0F-8504-E5923920AB9B}" presName="vSp2" presStyleCnt="0"/>
      <dgm:spPr/>
    </dgm:pt>
    <dgm:pt modelId="{1E396C36-2297-4745-BC69-7F181153FBB5}" type="pres">
      <dgm:prSet presAssocID="{98230BE5-DD55-4C0F-8504-E5923920AB9B}" presName="sibTrans" presStyleCnt="0"/>
      <dgm:spPr/>
    </dgm:pt>
    <dgm:pt modelId="{ADBD3C29-DF8F-4340-935F-91C37DDB00EC}" type="pres">
      <dgm:prSet presAssocID="{02788F0E-9D83-477D-B533-7A363861E301}" presName="compositeNode" presStyleCnt="0">
        <dgm:presLayoutVars>
          <dgm:bulletEnabled val="1"/>
        </dgm:presLayoutVars>
      </dgm:prSet>
      <dgm:spPr/>
    </dgm:pt>
    <dgm:pt modelId="{6EBC4359-BE35-4550-A233-D4C52ABB1ADD}" type="pres">
      <dgm:prSet presAssocID="{02788F0E-9D83-477D-B533-7A363861E301}" presName="bgRect" presStyleLbl="node1" presStyleIdx="1" presStyleCnt="2"/>
      <dgm:spPr/>
      <dgm:t>
        <a:bodyPr/>
        <a:lstStyle/>
        <a:p>
          <a:endParaRPr lang="en-GB"/>
        </a:p>
      </dgm:t>
    </dgm:pt>
    <dgm:pt modelId="{31F31918-9853-497E-9B3A-E73A1ADACDDE}" type="pres">
      <dgm:prSet presAssocID="{02788F0E-9D83-477D-B533-7A363861E301}" presName="parentNode" presStyleLbl="node1" presStyleIdx="1" presStyleCnt="2">
        <dgm:presLayoutVars>
          <dgm:chMax val="0"/>
          <dgm:bulletEnabled val="1"/>
        </dgm:presLayoutVars>
      </dgm:prSet>
      <dgm:spPr/>
      <dgm:t>
        <a:bodyPr/>
        <a:lstStyle/>
        <a:p>
          <a:endParaRPr lang="en-GB"/>
        </a:p>
      </dgm:t>
    </dgm:pt>
    <dgm:pt modelId="{E09E8C0B-FD57-4DD4-B3BF-14083D0C7112}" type="pres">
      <dgm:prSet presAssocID="{02788F0E-9D83-477D-B533-7A363861E301}" presName="childNode" presStyleLbl="node1" presStyleIdx="1" presStyleCnt="2">
        <dgm:presLayoutVars>
          <dgm:bulletEnabled val="1"/>
        </dgm:presLayoutVars>
      </dgm:prSet>
      <dgm:spPr/>
      <dgm:t>
        <a:bodyPr/>
        <a:lstStyle/>
        <a:p>
          <a:endParaRPr lang="en-GB"/>
        </a:p>
      </dgm:t>
    </dgm:pt>
  </dgm:ptLst>
  <dgm:cxnLst>
    <dgm:cxn modelId="{A7341967-11EE-4C2E-9207-57E8F019DB95}" srcId="{03E29763-339C-4BAD-A6FB-FF7C87D7308C}" destId="{314EF394-3F2F-40B3-8446-E1CFA3EF7E89}" srcOrd="1" destOrd="0" parTransId="{18AFDCB3-526F-4852-B334-6E409C15E5AE}" sibTransId="{0CC7B89D-06D0-4A6E-B51A-9286D9AD5C7A}"/>
    <dgm:cxn modelId="{0B17297C-681F-4C30-BE41-1BEF6DC61ECA}" srcId="{02788F0E-9D83-477D-B533-7A363861E301}" destId="{28222BA7-9422-4419-917A-6F6F458BE37E}" srcOrd="1" destOrd="0" parTransId="{71D33320-213C-481F-8E06-06F21C854E5E}" sibTransId="{2F31908B-E2B2-4594-AAC0-B9DCFD8A40B2}"/>
    <dgm:cxn modelId="{814BC234-DE03-48B0-9898-F660DA3A20E7}" srcId="{03E29763-339C-4BAD-A6FB-FF7C87D7308C}" destId="{46499601-2906-4081-ABD7-CD271313FC3B}" srcOrd="0" destOrd="0" parTransId="{706DCD8B-4309-490D-88E0-54F645D37349}" sibTransId="{5CAD79EC-C3B9-42CB-A2A4-CA33BF3C4D82}"/>
    <dgm:cxn modelId="{02A37E8C-1FE1-4861-8A09-8EE76B3F1BAB}" type="presOf" srcId="{17D7F5BA-EEED-462F-A735-73422D915DF3}" destId="{E09E8C0B-FD57-4DD4-B3BF-14083D0C7112}" srcOrd="0" destOrd="0" presId="urn:microsoft.com/office/officeart/2005/8/layout/hProcess7#4"/>
    <dgm:cxn modelId="{F1013592-85AC-4D54-B82F-9ADFCAB3FF74}" type="presOf" srcId="{02788F0E-9D83-477D-B533-7A363861E301}" destId="{31F31918-9853-497E-9B3A-E73A1ADACDDE}" srcOrd="1" destOrd="0" presId="urn:microsoft.com/office/officeart/2005/8/layout/hProcess7#4"/>
    <dgm:cxn modelId="{359D7628-B9CD-47EF-A9FD-2D64CC9B8F1C}" srcId="{5FF02E44-2351-4E42-BD50-AF4FE1245B93}" destId="{02788F0E-9D83-477D-B533-7A363861E301}" srcOrd="1" destOrd="0" parTransId="{35013E56-038B-45AC-9DD1-3463E34A5E46}" sibTransId="{9BD18635-D084-4F26-BA42-B90524CF2F40}"/>
    <dgm:cxn modelId="{37EDBE8D-44A9-42E0-AA44-BE7E1B638029}" srcId="{02788F0E-9D83-477D-B533-7A363861E301}" destId="{17D7F5BA-EEED-462F-A735-73422D915DF3}" srcOrd="0" destOrd="0" parTransId="{AF8ED1C2-312B-4DFF-89A6-48ED5CF638B9}" sibTransId="{95FCCBEF-A1B0-4EB3-AADB-7CA99AADFD84}"/>
    <dgm:cxn modelId="{AB666E4A-B95D-442A-86A5-9FAF2DFE4240}" type="presOf" srcId="{314EF394-3F2F-40B3-8446-E1CFA3EF7E89}" destId="{42C17A8D-F756-416A-8911-488E1ECAECFE}" srcOrd="0" destOrd="1" presId="urn:microsoft.com/office/officeart/2005/8/layout/hProcess7#4"/>
    <dgm:cxn modelId="{4ACDEBA9-2B5D-4ECF-981E-CF43850CB619}" type="presOf" srcId="{28222BA7-9422-4419-917A-6F6F458BE37E}" destId="{E09E8C0B-FD57-4DD4-B3BF-14083D0C7112}" srcOrd="0" destOrd="1" presId="urn:microsoft.com/office/officeart/2005/8/layout/hProcess7#4"/>
    <dgm:cxn modelId="{21AEB5CA-FCC8-4C40-911B-7175710EC6A7}" type="presOf" srcId="{46499601-2906-4081-ABD7-CD271313FC3B}" destId="{42C17A8D-F756-416A-8911-488E1ECAECFE}" srcOrd="0" destOrd="0" presId="urn:microsoft.com/office/officeart/2005/8/layout/hProcess7#4"/>
    <dgm:cxn modelId="{972A4373-6F8F-4509-9766-1E569769394A}" type="presOf" srcId="{03E29763-339C-4BAD-A6FB-FF7C87D7308C}" destId="{8634A075-4168-4FBD-88FF-A969D0C38A54}" srcOrd="1" destOrd="0" presId="urn:microsoft.com/office/officeart/2005/8/layout/hProcess7#4"/>
    <dgm:cxn modelId="{9E0317F0-98AF-4B9E-8BF0-F4E8E0605CC1}" type="presOf" srcId="{03E29763-339C-4BAD-A6FB-FF7C87D7308C}" destId="{D17DC098-D284-48F5-8D89-223F0B50E1AD}" srcOrd="0" destOrd="0" presId="urn:microsoft.com/office/officeart/2005/8/layout/hProcess7#4"/>
    <dgm:cxn modelId="{BAE84D5B-A105-40B6-BC39-90E7D252DBBC}" type="presOf" srcId="{5FF02E44-2351-4E42-BD50-AF4FE1245B93}" destId="{B591A7B3-D2E4-4452-8680-F9E072BA8583}" srcOrd="0" destOrd="0" presId="urn:microsoft.com/office/officeart/2005/8/layout/hProcess7#4"/>
    <dgm:cxn modelId="{6EE73EBC-60CC-49B5-A136-85D723916EE3}" srcId="{02788F0E-9D83-477D-B533-7A363861E301}" destId="{B72F0961-3F40-4E3E-89ED-288C5C35F573}" srcOrd="2" destOrd="0" parTransId="{E5C75EC2-485B-4079-9C70-3ABF2CEDE0EF}" sibTransId="{2247337E-DA4D-473C-A441-39BBDB01AF83}"/>
    <dgm:cxn modelId="{C4C00CD1-7117-4412-9F03-9368C6451D67}" type="presOf" srcId="{B72F0961-3F40-4E3E-89ED-288C5C35F573}" destId="{E09E8C0B-FD57-4DD4-B3BF-14083D0C7112}" srcOrd="0" destOrd="2" presId="urn:microsoft.com/office/officeart/2005/8/layout/hProcess7#4"/>
    <dgm:cxn modelId="{1317CBCA-C5A4-413D-A195-4B8AE6527747}" type="presOf" srcId="{02788F0E-9D83-477D-B533-7A363861E301}" destId="{6EBC4359-BE35-4550-A233-D4C52ABB1ADD}" srcOrd="0" destOrd="0" presId="urn:microsoft.com/office/officeart/2005/8/layout/hProcess7#4"/>
    <dgm:cxn modelId="{F03F66C1-3345-463F-822E-65319A1FCB96}" srcId="{5FF02E44-2351-4E42-BD50-AF4FE1245B93}" destId="{03E29763-339C-4BAD-A6FB-FF7C87D7308C}" srcOrd="0" destOrd="0" parTransId="{971E208F-64F0-4B76-91D7-B931138A67D0}" sibTransId="{98230BE5-DD55-4C0F-8504-E5923920AB9B}"/>
    <dgm:cxn modelId="{B22CD167-0D59-47DA-A45F-1EBE5B7C995B}" type="presParOf" srcId="{B591A7B3-D2E4-4452-8680-F9E072BA8583}" destId="{56FCD185-B5C5-4A02-9521-486F56069864}" srcOrd="0" destOrd="0" presId="urn:microsoft.com/office/officeart/2005/8/layout/hProcess7#4"/>
    <dgm:cxn modelId="{98C26EDD-19C4-4110-9672-22CB9686B1AA}" type="presParOf" srcId="{56FCD185-B5C5-4A02-9521-486F56069864}" destId="{D17DC098-D284-48F5-8D89-223F0B50E1AD}" srcOrd="0" destOrd="0" presId="urn:microsoft.com/office/officeart/2005/8/layout/hProcess7#4"/>
    <dgm:cxn modelId="{1D6449BC-64DA-4BFC-AE57-4C8512E5F59D}" type="presParOf" srcId="{56FCD185-B5C5-4A02-9521-486F56069864}" destId="{8634A075-4168-4FBD-88FF-A969D0C38A54}" srcOrd="1" destOrd="0" presId="urn:microsoft.com/office/officeart/2005/8/layout/hProcess7#4"/>
    <dgm:cxn modelId="{9E56AD8E-071C-4C8A-B620-E50A7C28B7BD}" type="presParOf" srcId="{56FCD185-B5C5-4A02-9521-486F56069864}" destId="{42C17A8D-F756-416A-8911-488E1ECAECFE}" srcOrd="2" destOrd="0" presId="urn:microsoft.com/office/officeart/2005/8/layout/hProcess7#4"/>
    <dgm:cxn modelId="{72831B0D-6E7E-4DCF-822C-4584D142FFE2}" type="presParOf" srcId="{B591A7B3-D2E4-4452-8680-F9E072BA8583}" destId="{2C0426B6-0919-47A5-8865-0B27D517AFBA}" srcOrd="1" destOrd="0" presId="urn:microsoft.com/office/officeart/2005/8/layout/hProcess7#4"/>
    <dgm:cxn modelId="{BFC00511-D04C-45F1-A0BB-13E3ADA613CA}" type="presParOf" srcId="{B591A7B3-D2E4-4452-8680-F9E072BA8583}" destId="{9E0719A3-C853-48FE-B280-0A69D4753C76}" srcOrd="2" destOrd="0" presId="urn:microsoft.com/office/officeart/2005/8/layout/hProcess7#4"/>
    <dgm:cxn modelId="{470BD8F2-74DD-46C6-9954-808C4BC4C652}" type="presParOf" srcId="{9E0719A3-C853-48FE-B280-0A69D4753C76}" destId="{6785EA49-42DE-4E35-8533-1287FE300211}" srcOrd="0" destOrd="0" presId="urn:microsoft.com/office/officeart/2005/8/layout/hProcess7#4"/>
    <dgm:cxn modelId="{423711A7-A95B-45D9-8F45-6971B25E27A7}" type="presParOf" srcId="{9E0719A3-C853-48FE-B280-0A69D4753C76}" destId="{44BF7B25-75ED-4066-9806-E70879C69A68}" srcOrd="1" destOrd="0" presId="urn:microsoft.com/office/officeart/2005/8/layout/hProcess7#4"/>
    <dgm:cxn modelId="{DBD393EB-2AC4-43E5-9D3D-285AC0770DDB}" type="presParOf" srcId="{9E0719A3-C853-48FE-B280-0A69D4753C76}" destId="{BAB7DD84-1788-4562-9E2C-A728658BDBB3}" srcOrd="2" destOrd="0" presId="urn:microsoft.com/office/officeart/2005/8/layout/hProcess7#4"/>
    <dgm:cxn modelId="{A03B0DA8-EABD-431B-BDA5-5C357BDF70EB}" type="presParOf" srcId="{B591A7B3-D2E4-4452-8680-F9E072BA8583}" destId="{1E396C36-2297-4745-BC69-7F181153FBB5}" srcOrd="3" destOrd="0" presId="urn:microsoft.com/office/officeart/2005/8/layout/hProcess7#4"/>
    <dgm:cxn modelId="{452C426C-23BF-454F-A855-E808454DB57D}" type="presParOf" srcId="{B591A7B3-D2E4-4452-8680-F9E072BA8583}" destId="{ADBD3C29-DF8F-4340-935F-91C37DDB00EC}" srcOrd="4" destOrd="0" presId="urn:microsoft.com/office/officeart/2005/8/layout/hProcess7#4"/>
    <dgm:cxn modelId="{1FA8C8AE-A416-48B7-A4B5-FC77B3C0C863}" type="presParOf" srcId="{ADBD3C29-DF8F-4340-935F-91C37DDB00EC}" destId="{6EBC4359-BE35-4550-A233-D4C52ABB1ADD}" srcOrd="0" destOrd="0" presId="urn:microsoft.com/office/officeart/2005/8/layout/hProcess7#4"/>
    <dgm:cxn modelId="{C0C08F7A-ABEA-49C6-BC4F-0F7851BF9F06}" type="presParOf" srcId="{ADBD3C29-DF8F-4340-935F-91C37DDB00EC}" destId="{31F31918-9853-497E-9B3A-E73A1ADACDDE}" srcOrd="1" destOrd="0" presId="urn:microsoft.com/office/officeart/2005/8/layout/hProcess7#4"/>
    <dgm:cxn modelId="{E2BF2D70-40D8-4599-B190-6770AAD9862A}" type="presParOf" srcId="{ADBD3C29-DF8F-4340-935F-91C37DDB00EC}" destId="{E09E8C0B-FD57-4DD4-B3BF-14083D0C7112}" srcOrd="2" destOrd="0" presId="urn:microsoft.com/office/officeart/2005/8/layout/hProcess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D953D8-27E9-4D16-8656-12D9BAAC66D5}" type="doc">
      <dgm:prSet loTypeId="urn:microsoft.com/office/officeart/2005/8/layout/hProcess7#6" loCatId="list" qsTypeId="urn:microsoft.com/office/officeart/2005/8/quickstyle/simple1" qsCatId="simple" csTypeId="urn:microsoft.com/office/officeart/2005/8/colors/accent1_2" csCatId="accent1" phldr="1"/>
      <dgm:spPr/>
      <dgm:t>
        <a:bodyPr/>
        <a:lstStyle/>
        <a:p>
          <a:endParaRPr lang="en-GB"/>
        </a:p>
      </dgm:t>
    </dgm:pt>
    <dgm:pt modelId="{3E6CC780-1B7C-4869-8218-E68A43713072}">
      <dgm:prSet phldrT="[Text]"/>
      <dgm:spPr/>
      <dgm:t>
        <a:bodyPr/>
        <a:lstStyle/>
        <a:p>
          <a:r>
            <a:rPr lang="en-GB" dirty="0" smtClean="0"/>
            <a:t>Church of England</a:t>
          </a:r>
          <a:endParaRPr lang="en-GB" dirty="0"/>
        </a:p>
      </dgm:t>
    </dgm:pt>
    <dgm:pt modelId="{E3C39352-72DA-4BBE-AF93-4516D55C8D58}" type="parTrans" cxnId="{C192BC2F-D997-4FEA-A51E-3307FBA30ECE}">
      <dgm:prSet/>
      <dgm:spPr/>
      <dgm:t>
        <a:bodyPr/>
        <a:lstStyle/>
        <a:p>
          <a:endParaRPr lang="en-GB"/>
        </a:p>
      </dgm:t>
    </dgm:pt>
    <dgm:pt modelId="{D719BB79-0D1E-439F-A1C3-181712A763DA}" type="sibTrans" cxnId="{C192BC2F-D997-4FEA-A51E-3307FBA30ECE}">
      <dgm:prSet/>
      <dgm:spPr/>
      <dgm:t>
        <a:bodyPr/>
        <a:lstStyle/>
        <a:p>
          <a:endParaRPr lang="en-GB"/>
        </a:p>
      </dgm:t>
    </dgm:pt>
    <dgm:pt modelId="{861FC268-340D-4B10-BAF3-01826B1D971C}">
      <dgm:prSet phldrT="[Text]"/>
      <dgm:spPr/>
      <dgm:t>
        <a:bodyPr/>
        <a:lstStyle/>
        <a:p>
          <a:r>
            <a:rPr lang="en-GB" dirty="0" smtClean="0"/>
            <a:t>Accepts divorce as social necessity but will not remarry divorced people unless vicar agrees it.</a:t>
          </a:r>
        </a:p>
        <a:p>
          <a:r>
            <a:rPr lang="en-GB" dirty="0" smtClean="0"/>
            <a:t>Encourages civil ceremony then blessing in church after</a:t>
          </a:r>
          <a:endParaRPr lang="en-GB" dirty="0"/>
        </a:p>
      </dgm:t>
    </dgm:pt>
    <dgm:pt modelId="{0DC530F4-E489-4A28-A729-2CBDC05BB0A2}" type="parTrans" cxnId="{D2ADA5F6-FD6A-4ED9-8A17-2769D1DB113E}">
      <dgm:prSet/>
      <dgm:spPr/>
      <dgm:t>
        <a:bodyPr/>
        <a:lstStyle/>
        <a:p>
          <a:endParaRPr lang="en-GB"/>
        </a:p>
      </dgm:t>
    </dgm:pt>
    <dgm:pt modelId="{BF284C83-DFE0-4D9F-8ADD-0EFAFFE3C321}" type="sibTrans" cxnId="{D2ADA5F6-FD6A-4ED9-8A17-2769D1DB113E}">
      <dgm:prSet/>
      <dgm:spPr/>
      <dgm:t>
        <a:bodyPr/>
        <a:lstStyle/>
        <a:p>
          <a:endParaRPr lang="en-GB"/>
        </a:p>
      </dgm:t>
    </dgm:pt>
    <dgm:pt modelId="{ADF4316D-BEB0-45EC-8AB3-ECAD844456A0}">
      <dgm:prSet phldrT="[Text]"/>
      <dgm:spPr/>
      <dgm:t>
        <a:bodyPr/>
        <a:lstStyle/>
        <a:p>
          <a:r>
            <a:rPr lang="en-GB" dirty="0" smtClean="0"/>
            <a:t>Free Churches</a:t>
          </a:r>
          <a:endParaRPr lang="en-GB" dirty="0"/>
        </a:p>
      </dgm:t>
    </dgm:pt>
    <dgm:pt modelId="{6A32FECE-404D-41AF-B341-9E17E0846E2C}" type="parTrans" cxnId="{F58F297E-A23C-4617-8D24-E731CB8B8424}">
      <dgm:prSet/>
      <dgm:spPr/>
      <dgm:t>
        <a:bodyPr/>
        <a:lstStyle/>
        <a:p>
          <a:endParaRPr lang="en-GB"/>
        </a:p>
      </dgm:t>
    </dgm:pt>
    <dgm:pt modelId="{A60D2016-2500-4FDA-BA57-09FE3C56107C}" type="sibTrans" cxnId="{F58F297E-A23C-4617-8D24-E731CB8B8424}">
      <dgm:prSet/>
      <dgm:spPr/>
      <dgm:t>
        <a:bodyPr/>
        <a:lstStyle/>
        <a:p>
          <a:endParaRPr lang="en-GB"/>
        </a:p>
      </dgm:t>
    </dgm:pt>
    <dgm:pt modelId="{C1E5F581-AF06-4834-A455-3CF34175C9C9}">
      <dgm:prSet phldrT="[Text]"/>
      <dgm:spPr/>
      <dgm:t>
        <a:bodyPr/>
        <a:lstStyle/>
        <a:p>
          <a:r>
            <a:rPr lang="en-GB" dirty="0" smtClean="0"/>
            <a:t>I.e. Baptist, Methodist</a:t>
          </a:r>
        </a:p>
        <a:p>
          <a:r>
            <a:rPr lang="en-GB" b="1" dirty="0" smtClean="0"/>
            <a:t>Allows</a:t>
          </a:r>
          <a:r>
            <a:rPr lang="en-GB" dirty="0" smtClean="0"/>
            <a:t> divorced people to remarry in Church.</a:t>
          </a:r>
        </a:p>
        <a:p>
          <a:r>
            <a:rPr lang="en-GB" dirty="0" smtClean="0"/>
            <a:t>Individual minsters can refuse if it conflicts with their own views on marriage and divorce</a:t>
          </a:r>
          <a:endParaRPr lang="en-GB" dirty="0"/>
        </a:p>
      </dgm:t>
    </dgm:pt>
    <dgm:pt modelId="{AA32AA41-6D7A-42B1-9BE2-33708E1321FF}" type="parTrans" cxnId="{CAAF9DEA-C1E1-481B-9254-4E515B46B597}">
      <dgm:prSet/>
      <dgm:spPr/>
      <dgm:t>
        <a:bodyPr/>
        <a:lstStyle/>
        <a:p>
          <a:endParaRPr lang="en-GB"/>
        </a:p>
      </dgm:t>
    </dgm:pt>
    <dgm:pt modelId="{6E76DFF6-251D-44ED-AF29-D492B502DDC8}" type="sibTrans" cxnId="{CAAF9DEA-C1E1-481B-9254-4E515B46B597}">
      <dgm:prSet/>
      <dgm:spPr/>
      <dgm:t>
        <a:bodyPr/>
        <a:lstStyle/>
        <a:p>
          <a:endParaRPr lang="en-GB"/>
        </a:p>
      </dgm:t>
    </dgm:pt>
    <dgm:pt modelId="{D1657F52-CCD3-4413-8A92-4CC8685B24DA}">
      <dgm:prSet phldrT="[Text]"/>
      <dgm:spPr/>
      <dgm:t>
        <a:bodyPr/>
        <a:lstStyle/>
        <a:p>
          <a:r>
            <a:rPr lang="en-GB" dirty="0" smtClean="0"/>
            <a:t>Roman Catholic</a:t>
          </a:r>
          <a:endParaRPr lang="en-GB" dirty="0"/>
        </a:p>
      </dgm:t>
    </dgm:pt>
    <dgm:pt modelId="{A9D2E3F8-350B-4058-8AAD-5D55EE90DD6B}" type="parTrans" cxnId="{7C22DD15-D3B0-4F19-9BA6-79775DD7B342}">
      <dgm:prSet/>
      <dgm:spPr/>
      <dgm:t>
        <a:bodyPr/>
        <a:lstStyle/>
        <a:p>
          <a:endParaRPr lang="en-GB"/>
        </a:p>
      </dgm:t>
    </dgm:pt>
    <dgm:pt modelId="{FCBA1BD2-51C3-47D9-87B9-ACC02B9E99D5}" type="sibTrans" cxnId="{7C22DD15-D3B0-4F19-9BA6-79775DD7B342}">
      <dgm:prSet/>
      <dgm:spPr/>
      <dgm:t>
        <a:bodyPr/>
        <a:lstStyle/>
        <a:p>
          <a:endParaRPr lang="en-GB"/>
        </a:p>
      </dgm:t>
    </dgm:pt>
    <dgm:pt modelId="{18FB470D-BC47-4277-BCEB-4BA70368187F}">
      <dgm:prSet phldrT="[Text]"/>
      <dgm:spPr/>
      <dgm:t>
        <a:bodyPr/>
        <a:lstStyle/>
        <a:p>
          <a:r>
            <a:rPr lang="en-GB" dirty="0" smtClean="0"/>
            <a:t>Marriage is a sacrament that </a:t>
          </a:r>
          <a:r>
            <a:rPr lang="en-GB" b="1" dirty="0" smtClean="0"/>
            <a:t>cannot be dissolved. </a:t>
          </a:r>
        </a:p>
        <a:p>
          <a:r>
            <a:rPr lang="en-GB" dirty="0" smtClean="0"/>
            <a:t>Suggests separation rather than divorce or </a:t>
          </a:r>
          <a:r>
            <a:rPr lang="en-GB" b="1" dirty="0" smtClean="0"/>
            <a:t>annulment</a:t>
          </a:r>
          <a:r>
            <a:rPr lang="en-GB" dirty="0" smtClean="0"/>
            <a:t> (would mean the marriage never took place.)</a:t>
          </a:r>
        </a:p>
        <a:p>
          <a:r>
            <a:rPr lang="en-GB" dirty="0" smtClean="0"/>
            <a:t>Granted annulment if </a:t>
          </a:r>
        </a:p>
        <a:p>
          <a:r>
            <a:rPr lang="en-GB" dirty="0" smtClean="0"/>
            <a:t>* Can be shown couple did not fully understand what they were doing when getting married</a:t>
          </a:r>
        </a:p>
        <a:p>
          <a:r>
            <a:rPr lang="en-GB" dirty="0" smtClean="0"/>
            <a:t>* One of the partners did not give their full assent to the marriage</a:t>
          </a:r>
        </a:p>
        <a:p>
          <a:r>
            <a:rPr lang="en-GB" dirty="0" smtClean="0"/>
            <a:t>* One of the partners did not intent to have children at any time and the other person did not realise this </a:t>
          </a:r>
        </a:p>
        <a:p>
          <a:endParaRPr lang="en-GB" dirty="0"/>
        </a:p>
      </dgm:t>
    </dgm:pt>
    <dgm:pt modelId="{0F5730EF-C569-4D99-8A05-63A6DA608499}" type="parTrans" cxnId="{C07F6610-9571-4088-97FC-5FA6EC97DD9F}">
      <dgm:prSet/>
      <dgm:spPr/>
      <dgm:t>
        <a:bodyPr/>
        <a:lstStyle/>
        <a:p>
          <a:endParaRPr lang="en-GB"/>
        </a:p>
      </dgm:t>
    </dgm:pt>
    <dgm:pt modelId="{0971B814-BA61-4048-8304-1F7365563F43}" type="sibTrans" cxnId="{C07F6610-9571-4088-97FC-5FA6EC97DD9F}">
      <dgm:prSet/>
      <dgm:spPr/>
      <dgm:t>
        <a:bodyPr/>
        <a:lstStyle/>
        <a:p>
          <a:endParaRPr lang="en-GB"/>
        </a:p>
      </dgm:t>
    </dgm:pt>
    <dgm:pt modelId="{E846F3A9-C1D9-4BF9-B53B-950F5CA46C35}" type="pres">
      <dgm:prSet presAssocID="{62D953D8-27E9-4D16-8656-12D9BAAC66D5}" presName="Name0" presStyleCnt="0">
        <dgm:presLayoutVars>
          <dgm:dir/>
          <dgm:animLvl val="lvl"/>
          <dgm:resizeHandles val="exact"/>
        </dgm:presLayoutVars>
      </dgm:prSet>
      <dgm:spPr/>
      <dgm:t>
        <a:bodyPr/>
        <a:lstStyle/>
        <a:p>
          <a:endParaRPr lang="en-GB"/>
        </a:p>
      </dgm:t>
    </dgm:pt>
    <dgm:pt modelId="{ABC0A023-9B56-43FE-991B-4129FA21D8FD}" type="pres">
      <dgm:prSet presAssocID="{3E6CC780-1B7C-4869-8218-E68A43713072}" presName="compositeNode" presStyleCnt="0">
        <dgm:presLayoutVars>
          <dgm:bulletEnabled val="1"/>
        </dgm:presLayoutVars>
      </dgm:prSet>
      <dgm:spPr/>
    </dgm:pt>
    <dgm:pt modelId="{82318F12-8C96-4795-AA0C-203BC361E8C2}" type="pres">
      <dgm:prSet presAssocID="{3E6CC780-1B7C-4869-8218-E68A43713072}" presName="bgRect" presStyleLbl="node1" presStyleIdx="0" presStyleCnt="3" custScaleY="178088" custLinFactNeighborY="4094"/>
      <dgm:spPr/>
      <dgm:t>
        <a:bodyPr/>
        <a:lstStyle/>
        <a:p>
          <a:endParaRPr lang="en-GB"/>
        </a:p>
      </dgm:t>
    </dgm:pt>
    <dgm:pt modelId="{EB20F5CC-B9E6-4CF5-A981-01EE49A0577C}" type="pres">
      <dgm:prSet presAssocID="{3E6CC780-1B7C-4869-8218-E68A43713072}" presName="parentNode" presStyleLbl="node1" presStyleIdx="0" presStyleCnt="3">
        <dgm:presLayoutVars>
          <dgm:chMax val="0"/>
          <dgm:bulletEnabled val="1"/>
        </dgm:presLayoutVars>
      </dgm:prSet>
      <dgm:spPr/>
      <dgm:t>
        <a:bodyPr/>
        <a:lstStyle/>
        <a:p>
          <a:endParaRPr lang="en-GB"/>
        </a:p>
      </dgm:t>
    </dgm:pt>
    <dgm:pt modelId="{2B4A2A2C-7A49-4D46-B071-1D35A800EB59}" type="pres">
      <dgm:prSet presAssocID="{3E6CC780-1B7C-4869-8218-E68A43713072}" presName="childNode" presStyleLbl="node1" presStyleIdx="0" presStyleCnt="3">
        <dgm:presLayoutVars>
          <dgm:bulletEnabled val="1"/>
        </dgm:presLayoutVars>
      </dgm:prSet>
      <dgm:spPr/>
      <dgm:t>
        <a:bodyPr/>
        <a:lstStyle/>
        <a:p>
          <a:endParaRPr lang="en-GB"/>
        </a:p>
      </dgm:t>
    </dgm:pt>
    <dgm:pt modelId="{663E6E40-9057-4BE9-9F53-CA272BAF40A5}" type="pres">
      <dgm:prSet presAssocID="{D719BB79-0D1E-439F-A1C3-181712A763DA}" presName="hSp" presStyleCnt="0"/>
      <dgm:spPr/>
    </dgm:pt>
    <dgm:pt modelId="{48F5A553-FB1A-4EA7-BF0B-7BB91B9A60F8}" type="pres">
      <dgm:prSet presAssocID="{D719BB79-0D1E-439F-A1C3-181712A763DA}" presName="vProcSp" presStyleCnt="0"/>
      <dgm:spPr/>
    </dgm:pt>
    <dgm:pt modelId="{C75AC1B2-8359-423C-B323-360D07DC23AA}" type="pres">
      <dgm:prSet presAssocID="{D719BB79-0D1E-439F-A1C3-181712A763DA}" presName="vSp1" presStyleCnt="0"/>
      <dgm:spPr/>
    </dgm:pt>
    <dgm:pt modelId="{91F892BD-4187-4CF9-B722-68E3714C4F78}" type="pres">
      <dgm:prSet presAssocID="{D719BB79-0D1E-439F-A1C3-181712A763DA}" presName="simulatedConn" presStyleLbl="solidFgAcc1" presStyleIdx="0" presStyleCnt="2"/>
      <dgm:spPr/>
    </dgm:pt>
    <dgm:pt modelId="{AB03B5FF-8C28-4671-A593-564D875C5AFC}" type="pres">
      <dgm:prSet presAssocID="{D719BB79-0D1E-439F-A1C3-181712A763DA}" presName="vSp2" presStyleCnt="0"/>
      <dgm:spPr/>
    </dgm:pt>
    <dgm:pt modelId="{204D8783-5CED-4445-8A83-039F035B8680}" type="pres">
      <dgm:prSet presAssocID="{D719BB79-0D1E-439F-A1C3-181712A763DA}" presName="sibTrans" presStyleCnt="0"/>
      <dgm:spPr/>
    </dgm:pt>
    <dgm:pt modelId="{6C71E5CB-C32C-4175-B07D-392AD0A3F88C}" type="pres">
      <dgm:prSet presAssocID="{ADF4316D-BEB0-45EC-8AB3-ECAD844456A0}" presName="compositeNode" presStyleCnt="0">
        <dgm:presLayoutVars>
          <dgm:bulletEnabled val="1"/>
        </dgm:presLayoutVars>
      </dgm:prSet>
      <dgm:spPr/>
    </dgm:pt>
    <dgm:pt modelId="{06935590-B2A2-4C29-A27A-4C0AD3738FF5}" type="pres">
      <dgm:prSet presAssocID="{ADF4316D-BEB0-45EC-8AB3-ECAD844456A0}" presName="bgRect" presStyleLbl="node1" presStyleIdx="1" presStyleCnt="3" custScaleY="178088" custLinFactNeighborY="4094"/>
      <dgm:spPr/>
      <dgm:t>
        <a:bodyPr/>
        <a:lstStyle/>
        <a:p>
          <a:endParaRPr lang="en-GB"/>
        </a:p>
      </dgm:t>
    </dgm:pt>
    <dgm:pt modelId="{E919BC4C-80A1-487E-8184-0A06D45D096F}" type="pres">
      <dgm:prSet presAssocID="{ADF4316D-BEB0-45EC-8AB3-ECAD844456A0}" presName="parentNode" presStyleLbl="node1" presStyleIdx="1" presStyleCnt="3">
        <dgm:presLayoutVars>
          <dgm:chMax val="0"/>
          <dgm:bulletEnabled val="1"/>
        </dgm:presLayoutVars>
      </dgm:prSet>
      <dgm:spPr/>
      <dgm:t>
        <a:bodyPr/>
        <a:lstStyle/>
        <a:p>
          <a:endParaRPr lang="en-GB"/>
        </a:p>
      </dgm:t>
    </dgm:pt>
    <dgm:pt modelId="{0D3015A4-C6C1-4799-93CB-41E6ACDB112D}" type="pres">
      <dgm:prSet presAssocID="{ADF4316D-BEB0-45EC-8AB3-ECAD844456A0}" presName="childNode" presStyleLbl="node1" presStyleIdx="1" presStyleCnt="3">
        <dgm:presLayoutVars>
          <dgm:bulletEnabled val="1"/>
        </dgm:presLayoutVars>
      </dgm:prSet>
      <dgm:spPr/>
      <dgm:t>
        <a:bodyPr/>
        <a:lstStyle/>
        <a:p>
          <a:endParaRPr lang="en-GB"/>
        </a:p>
      </dgm:t>
    </dgm:pt>
    <dgm:pt modelId="{C99DEC19-D251-4D21-8F9E-93CE4D1FBE38}" type="pres">
      <dgm:prSet presAssocID="{A60D2016-2500-4FDA-BA57-09FE3C56107C}" presName="hSp" presStyleCnt="0"/>
      <dgm:spPr/>
    </dgm:pt>
    <dgm:pt modelId="{936E5AC6-8B8A-44B7-877D-F0ECA5F5472F}" type="pres">
      <dgm:prSet presAssocID="{A60D2016-2500-4FDA-BA57-09FE3C56107C}" presName="vProcSp" presStyleCnt="0"/>
      <dgm:spPr/>
    </dgm:pt>
    <dgm:pt modelId="{2B0DD9C4-7CC4-4D40-80A0-800124A05E75}" type="pres">
      <dgm:prSet presAssocID="{A60D2016-2500-4FDA-BA57-09FE3C56107C}" presName="vSp1" presStyleCnt="0"/>
      <dgm:spPr/>
    </dgm:pt>
    <dgm:pt modelId="{67D7C0E2-9569-4314-8F8C-497BC91D9535}" type="pres">
      <dgm:prSet presAssocID="{A60D2016-2500-4FDA-BA57-09FE3C56107C}" presName="simulatedConn" presStyleLbl="solidFgAcc1" presStyleIdx="1" presStyleCnt="2"/>
      <dgm:spPr/>
    </dgm:pt>
    <dgm:pt modelId="{AA9F69E3-3F5E-4931-B929-FDDBF20958AF}" type="pres">
      <dgm:prSet presAssocID="{A60D2016-2500-4FDA-BA57-09FE3C56107C}" presName="vSp2" presStyleCnt="0"/>
      <dgm:spPr/>
    </dgm:pt>
    <dgm:pt modelId="{8B05B873-3974-494C-AFD3-278E02E19386}" type="pres">
      <dgm:prSet presAssocID="{A60D2016-2500-4FDA-BA57-09FE3C56107C}" presName="sibTrans" presStyleCnt="0"/>
      <dgm:spPr/>
    </dgm:pt>
    <dgm:pt modelId="{98B10C50-C325-4CD9-9C4C-0F8888EF4D98}" type="pres">
      <dgm:prSet presAssocID="{D1657F52-CCD3-4413-8A92-4CC8685B24DA}" presName="compositeNode" presStyleCnt="0">
        <dgm:presLayoutVars>
          <dgm:bulletEnabled val="1"/>
        </dgm:presLayoutVars>
      </dgm:prSet>
      <dgm:spPr/>
    </dgm:pt>
    <dgm:pt modelId="{F9D22735-F71B-4BBE-B1FA-6CAEAF5D1F43}" type="pres">
      <dgm:prSet presAssocID="{D1657F52-CCD3-4413-8A92-4CC8685B24DA}" presName="bgRect" presStyleLbl="node1" presStyleIdx="2" presStyleCnt="3" custScaleY="178088" custLinFactNeighborY="4094"/>
      <dgm:spPr/>
      <dgm:t>
        <a:bodyPr/>
        <a:lstStyle/>
        <a:p>
          <a:endParaRPr lang="en-GB"/>
        </a:p>
      </dgm:t>
    </dgm:pt>
    <dgm:pt modelId="{00183688-F99C-4FC4-9D4F-2452E3B7C8C6}" type="pres">
      <dgm:prSet presAssocID="{D1657F52-CCD3-4413-8A92-4CC8685B24DA}" presName="parentNode" presStyleLbl="node1" presStyleIdx="2" presStyleCnt="3">
        <dgm:presLayoutVars>
          <dgm:chMax val="0"/>
          <dgm:bulletEnabled val="1"/>
        </dgm:presLayoutVars>
      </dgm:prSet>
      <dgm:spPr/>
      <dgm:t>
        <a:bodyPr/>
        <a:lstStyle/>
        <a:p>
          <a:endParaRPr lang="en-GB"/>
        </a:p>
      </dgm:t>
    </dgm:pt>
    <dgm:pt modelId="{9C3F9D58-FA7A-4CF1-AE7D-477F6D779155}" type="pres">
      <dgm:prSet presAssocID="{D1657F52-CCD3-4413-8A92-4CC8685B24DA}" presName="childNode" presStyleLbl="node1" presStyleIdx="2" presStyleCnt="3">
        <dgm:presLayoutVars>
          <dgm:bulletEnabled val="1"/>
        </dgm:presLayoutVars>
      </dgm:prSet>
      <dgm:spPr/>
      <dgm:t>
        <a:bodyPr/>
        <a:lstStyle/>
        <a:p>
          <a:endParaRPr lang="en-GB"/>
        </a:p>
      </dgm:t>
    </dgm:pt>
  </dgm:ptLst>
  <dgm:cxnLst>
    <dgm:cxn modelId="{C192BC2F-D997-4FEA-A51E-3307FBA30ECE}" srcId="{62D953D8-27E9-4D16-8656-12D9BAAC66D5}" destId="{3E6CC780-1B7C-4869-8218-E68A43713072}" srcOrd="0" destOrd="0" parTransId="{E3C39352-72DA-4BBE-AF93-4516D55C8D58}" sibTransId="{D719BB79-0D1E-439F-A1C3-181712A763DA}"/>
    <dgm:cxn modelId="{D2ADA5F6-FD6A-4ED9-8A17-2769D1DB113E}" srcId="{3E6CC780-1B7C-4869-8218-E68A43713072}" destId="{861FC268-340D-4B10-BAF3-01826B1D971C}" srcOrd="0" destOrd="0" parTransId="{0DC530F4-E489-4A28-A729-2CBDC05BB0A2}" sibTransId="{BF284C83-DFE0-4D9F-8ADD-0EFAFFE3C321}"/>
    <dgm:cxn modelId="{89282296-1992-4D56-9698-E3E0E64EA4FF}" type="presOf" srcId="{3E6CC780-1B7C-4869-8218-E68A43713072}" destId="{EB20F5CC-B9E6-4CF5-A981-01EE49A0577C}" srcOrd="1" destOrd="0" presId="urn:microsoft.com/office/officeart/2005/8/layout/hProcess7#6"/>
    <dgm:cxn modelId="{BA57B07B-C735-49FA-97D0-780D7BD53C22}" type="presOf" srcId="{861FC268-340D-4B10-BAF3-01826B1D971C}" destId="{2B4A2A2C-7A49-4D46-B071-1D35A800EB59}" srcOrd="0" destOrd="0" presId="urn:microsoft.com/office/officeart/2005/8/layout/hProcess7#6"/>
    <dgm:cxn modelId="{7C22DD15-D3B0-4F19-9BA6-79775DD7B342}" srcId="{62D953D8-27E9-4D16-8656-12D9BAAC66D5}" destId="{D1657F52-CCD3-4413-8A92-4CC8685B24DA}" srcOrd="2" destOrd="0" parTransId="{A9D2E3F8-350B-4058-8AAD-5D55EE90DD6B}" sibTransId="{FCBA1BD2-51C3-47D9-87B9-ACC02B9E99D5}"/>
    <dgm:cxn modelId="{DEE9DA03-0E25-4BE6-B5D1-C4942C5688E2}" type="presOf" srcId="{62D953D8-27E9-4D16-8656-12D9BAAC66D5}" destId="{E846F3A9-C1D9-4BF9-B53B-950F5CA46C35}" srcOrd="0" destOrd="0" presId="urn:microsoft.com/office/officeart/2005/8/layout/hProcess7#6"/>
    <dgm:cxn modelId="{4AF0DCDC-1CAA-4591-9D91-A6F23E27D7C7}" type="presOf" srcId="{ADF4316D-BEB0-45EC-8AB3-ECAD844456A0}" destId="{E919BC4C-80A1-487E-8184-0A06D45D096F}" srcOrd="1" destOrd="0" presId="urn:microsoft.com/office/officeart/2005/8/layout/hProcess7#6"/>
    <dgm:cxn modelId="{F35BDC6D-2656-415A-8D4B-50CE9C55500D}" type="presOf" srcId="{ADF4316D-BEB0-45EC-8AB3-ECAD844456A0}" destId="{06935590-B2A2-4C29-A27A-4C0AD3738FF5}" srcOrd="0" destOrd="0" presId="urn:microsoft.com/office/officeart/2005/8/layout/hProcess7#6"/>
    <dgm:cxn modelId="{A3B10A83-A48E-4A6E-A9E1-0042CCC78D44}" type="presOf" srcId="{D1657F52-CCD3-4413-8A92-4CC8685B24DA}" destId="{00183688-F99C-4FC4-9D4F-2452E3B7C8C6}" srcOrd="1" destOrd="0" presId="urn:microsoft.com/office/officeart/2005/8/layout/hProcess7#6"/>
    <dgm:cxn modelId="{C07F6610-9571-4088-97FC-5FA6EC97DD9F}" srcId="{D1657F52-CCD3-4413-8A92-4CC8685B24DA}" destId="{18FB470D-BC47-4277-BCEB-4BA70368187F}" srcOrd="0" destOrd="0" parTransId="{0F5730EF-C569-4D99-8A05-63A6DA608499}" sibTransId="{0971B814-BA61-4048-8304-1F7365563F43}"/>
    <dgm:cxn modelId="{F58F297E-A23C-4617-8D24-E731CB8B8424}" srcId="{62D953D8-27E9-4D16-8656-12D9BAAC66D5}" destId="{ADF4316D-BEB0-45EC-8AB3-ECAD844456A0}" srcOrd="1" destOrd="0" parTransId="{6A32FECE-404D-41AF-B341-9E17E0846E2C}" sibTransId="{A60D2016-2500-4FDA-BA57-09FE3C56107C}"/>
    <dgm:cxn modelId="{CAAF9DEA-C1E1-481B-9254-4E515B46B597}" srcId="{ADF4316D-BEB0-45EC-8AB3-ECAD844456A0}" destId="{C1E5F581-AF06-4834-A455-3CF34175C9C9}" srcOrd="0" destOrd="0" parTransId="{AA32AA41-6D7A-42B1-9BE2-33708E1321FF}" sibTransId="{6E76DFF6-251D-44ED-AF29-D492B502DDC8}"/>
    <dgm:cxn modelId="{0C892D93-BD10-4901-BEBF-80ABCDFB2D47}" type="presOf" srcId="{C1E5F581-AF06-4834-A455-3CF34175C9C9}" destId="{0D3015A4-C6C1-4799-93CB-41E6ACDB112D}" srcOrd="0" destOrd="0" presId="urn:microsoft.com/office/officeart/2005/8/layout/hProcess7#6"/>
    <dgm:cxn modelId="{081A2195-69DF-43A8-9148-4712AA8132AB}" type="presOf" srcId="{D1657F52-CCD3-4413-8A92-4CC8685B24DA}" destId="{F9D22735-F71B-4BBE-B1FA-6CAEAF5D1F43}" srcOrd="0" destOrd="0" presId="urn:microsoft.com/office/officeart/2005/8/layout/hProcess7#6"/>
    <dgm:cxn modelId="{6A1EDFE1-8257-4F9A-9476-A57B00E9CBD2}" type="presOf" srcId="{18FB470D-BC47-4277-BCEB-4BA70368187F}" destId="{9C3F9D58-FA7A-4CF1-AE7D-477F6D779155}" srcOrd="0" destOrd="0" presId="urn:microsoft.com/office/officeart/2005/8/layout/hProcess7#6"/>
    <dgm:cxn modelId="{891CE037-466B-4B40-B272-F2D5955B118A}" type="presOf" srcId="{3E6CC780-1B7C-4869-8218-E68A43713072}" destId="{82318F12-8C96-4795-AA0C-203BC361E8C2}" srcOrd="0" destOrd="0" presId="urn:microsoft.com/office/officeart/2005/8/layout/hProcess7#6"/>
    <dgm:cxn modelId="{91E4D152-3CE7-40CE-B29A-4DBE48446430}" type="presParOf" srcId="{E846F3A9-C1D9-4BF9-B53B-950F5CA46C35}" destId="{ABC0A023-9B56-43FE-991B-4129FA21D8FD}" srcOrd="0" destOrd="0" presId="urn:microsoft.com/office/officeart/2005/8/layout/hProcess7#6"/>
    <dgm:cxn modelId="{69C1869D-6E9E-4716-9E0B-CC9C74A6F72C}" type="presParOf" srcId="{ABC0A023-9B56-43FE-991B-4129FA21D8FD}" destId="{82318F12-8C96-4795-AA0C-203BC361E8C2}" srcOrd="0" destOrd="0" presId="urn:microsoft.com/office/officeart/2005/8/layout/hProcess7#6"/>
    <dgm:cxn modelId="{42B525C0-4559-47A0-BA1F-72C347F6A6CB}" type="presParOf" srcId="{ABC0A023-9B56-43FE-991B-4129FA21D8FD}" destId="{EB20F5CC-B9E6-4CF5-A981-01EE49A0577C}" srcOrd="1" destOrd="0" presId="urn:microsoft.com/office/officeart/2005/8/layout/hProcess7#6"/>
    <dgm:cxn modelId="{5BB19393-4F2A-4A05-A932-B610143675C8}" type="presParOf" srcId="{ABC0A023-9B56-43FE-991B-4129FA21D8FD}" destId="{2B4A2A2C-7A49-4D46-B071-1D35A800EB59}" srcOrd="2" destOrd="0" presId="urn:microsoft.com/office/officeart/2005/8/layout/hProcess7#6"/>
    <dgm:cxn modelId="{2CCA9F81-D7AF-4DB0-9D79-1D3CAA4C9A26}" type="presParOf" srcId="{E846F3A9-C1D9-4BF9-B53B-950F5CA46C35}" destId="{663E6E40-9057-4BE9-9F53-CA272BAF40A5}" srcOrd="1" destOrd="0" presId="urn:microsoft.com/office/officeart/2005/8/layout/hProcess7#6"/>
    <dgm:cxn modelId="{13835398-5FF9-4125-8AF4-4CA8C91427AE}" type="presParOf" srcId="{E846F3A9-C1D9-4BF9-B53B-950F5CA46C35}" destId="{48F5A553-FB1A-4EA7-BF0B-7BB91B9A60F8}" srcOrd="2" destOrd="0" presId="urn:microsoft.com/office/officeart/2005/8/layout/hProcess7#6"/>
    <dgm:cxn modelId="{A219DE58-8E57-4397-AD44-9CD000361C77}" type="presParOf" srcId="{48F5A553-FB1A-4EA7-BF0B-7BB91B9A60F8}" destId="{C75AC1B2-8359-423C-B323-360D07DC23AA}" srcOrd="0" destOrd="0" presId="urn:microsoft.com/office/officeart/2005/8/layout/hProcess7#6"/>
    <dgm:cxn modelId="{10F4DDBE-BD20-4471-8BA6-A56271B73FDA}" type="presParOf" srcId="{48F5A553-FB1A-4EA7-BF0B-7BB91B9A60F8}" destId="{91F892BD-4187-4CF9-B722-68E3714C4F78}" srcOrd="1" destOrd="0" presId="urn:microsoft.com/office/officeart/2005/8/layout/hProcess7#6"/>
    <dgm:cxn modelId="{FD902585-FBAB-477F-99B1-E76FA60E0EAE}" type="presParOf" srcId="{48F5A553-FB1A-4EA7-BF0B-7BB91B9A60F8}" destId="{AB03B5FF-8C28-4671-A593-564D875C5AFC}" srcOrd="2" destOrd="0" presId="urn:microsoft.com/office/officeart/2005/8/layout/hProcess7#6"/>
    <dgm:cxn modelId="{2C567A06-DB68-4DE6-A323-2ECA0F449163}" type="presParOf" srcId="{E846F3A9-C1D9-4BF9-B53B-950F5CA46C35}" destId="{204D8783-5CED-4445-8A83-039F035B8680}" srcOrd="3" destOrd="0" presId="urn:microsoft.com/office/officeart/2005/8/layout/hProcess7#6"/>
    <dgm:cxn modelId="{8151AA9A-5F9F-40B7-8A3B-E3F1EE062409}" type="presParOf" srcId="{E846F3A9-C1D9-4BF9-B53B-950F5CA46C35}" destId="{6C71E5CB-C32C-4175-B07D-392AD0A3F88C}" srcOrd="4" destOrd="0" presId="urn:microsoft.com/office/officeart/2005/8/layout/hProcess7#6"/>
    <dgm:cxn modelId="{75D2D482-530B-4C88-82DB-943CB73CB423}" type="presParOf" srcId="{6C71E5CB-C32C-4175-B07D-392AD0A3F88C}" destId="{06935590-B2A2-4C29-A27A-4C0AD3738FF5}" srcOrd="0" destOrd="0" presId="urn:microsoft.com/office/officeart/2005/8/layout/hProcess7#6"/>
    <dgm:cxn modelId="{D198371B-1004-4323-A21F-ED0DF95C8FEB}" type="presParOf" srcId="{6C71E5CB-C32C-4175-B07D-392AD0A3F88C}" destId="{E919BC4C-80A1-487E-8184-0A06D45D096F}" srcOrd="1" destOrd="0" presId="urn:microsoft.com/office/officeart/2005/8/layout/hProcess7#6"/>
    <dgm:cxn modelId="{F245E492-0894-49A2-A32F-90080A5F84EE}" type="presParOf" srcId="{6C71E5CB-C32C-4175-B07D-392AD0A3F88C}" destId="{0D3015A4-C6C1-4799-93CB-41E6ACDB112D}" srcOrd="2" destOrd="0" presId="urn:microsoft.com/office/officeart/2005/8/layout/hProcess7#6"/>
    <dgm:cxn modelId="{96F466D3-6118-418C-B6C4-9E56C26872D8}" type="presParOf" srcId="{E846F3A9-C1D9-4BF9-B53B-950F5CA46C35}" destId="{C99DEC19-D251-4D21-8F9E-93CE4D1FBE38}" srcOrd="5" destOrd="0" presId="urn:microsoft.com/office/officeart/2005/8/layout/hProcess7#6"/>
    <dgm:cxn modelId="{B518D66D-CFF3-4111-8BFE-156049332392}" type="presParOf" srcId="{E846F3A9-C1D9-4BF9-B53B-950F5CA46C35}" destId="{936E5AC6-8B8A-44B7-877D-F0ECA5F5472F}" srcOrd="6" destOrd="0" presId="urn:microsoft.com/office/officeart/2005/8/layout/hProcess7#6"/>
    <dgm:cxn modelId="{B3C32FF4-1E1E-4D30-9F85-4B3E90463544}" type="presParOf" srcId="{936E5AC6-8B8A-44B7-877D-F0ECA5F5472F}" destId="{2B0DD9C4-7CC4-4D40-80A0-800124A05E75}" srcOrd="0" destOrd="0" presId="urn:microsoft.com/office/officeart/2005/8/layout/hProcess7#6"/>
    <dgm:cxn modelId="{24B6A809-4FB9-416B-A347-4BFBFB721304}" type="presParOf" srcId="{936E5AC6-8B8A-44B7-877D-F0ECA5F5472F}" destId="{67D7C0E2-9569-4314-8F8C-497BC91D9535}" srcOrd="1" destOrd="0" presId="urn:microsoft.com/office/officeart/2005/8/layout/hProcess7#6"/>
    <dgm:cxn modelId="{8042D0BE-D957-4311-A5C0-26C8FF98D9DB}" type="presParOf" srcId="{936E5AC6-8B8A-44B7-877D-F0ECA5F5472F}" destId="{AA9F69E3-3F5E-4931-B929-FDDBF20958AF}" srcOrd="2" destOrd="0" presId="urn:microsoft.com/office/officeart/2005/8/layout/hProcess7#6"/>
    <dgm:cxn modelId="{CAB9DE38-9E57-4C65-B570-DB137C40D4E3}" type="presParOf" srcId="{E846F3A9-C1D9-4BF9-B53B-950F5CA46C35}" destId="{8B05B873-3974-494C-AFD3-278E02E19386}" srcOrd="7" destOrd="0" presId="urn:microsoft.com/office/officeart/2005/8/layout/hProcess7#6"/>
    <dgm:cxn modelId="{0152425E-56F9-4FFC-B006-FC94A729B8CA}" type="presParOf" srcId="{E846F3A9-C1D9-4BF9-B53B-950F5CA46C35}" destId="{98B10C50-C325-4CD9-9C4C-0F8888EF4D98}" srcOrd="8" destOrd="0" presId="urn:microsoft.com/office/officeart/2005/8/layout/hProcess7#6"/>
    <dgm:cxn modelId="{F1DA4EEB-58C6-4765-B27F-36986AC6DE63}" type="presParOf" srcId="{98B10C50-C325-4CD9-9C4C-0F8888EF4D98}" destId="{F9D22735-F71B-4BBE-B1FA-6CAEAF5D1F43}" srcOrd="0" destOrd="0" presId="urn:microsoft.com/office/officeart/2005/8/layout/hProcess7#6"/>
    <dgm:cxn modelId="{A0BF6F95-493A-45DC-8AD8-2C3F4799E7E0}" type="presParOf" srcId="{98B10C50-C325-4CD9-9C4C-0F8888EF4D98}" destId="{00183688-F99C-4FC4-9D4F-2452E3B7C8C6}" srcOrd="1" destOrd="0" presId="urn:microsoft.com/office/officeart/2005/8/layout/hProcess7#6"/>
    <dgm:cxn modelId="{9E2EF909-7F18-46AA-9604-3B2CA75D5F2B}" type="presParOf" srcId="{98B10C50-C325-4CD9-9C4C-0F8888EF4D98}" destId="{9C3F9D58-FA7A-4CF1-AE7D-477F6D779155}" srcOrd="2" destOrd="0" presId="urn:microsoft.com/office/officeart/2005/8/layout/hProcess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91110B-7162-48BB-BEA6-2C5484792208}" type="doc">
      <dgm:prSet loTypeId="urn:microsoft.com/office/officeart/2005/8/layout/hierarchy4" loCatId="list" qsTypeId="urn:microsoft.com/office/officeart/2005/8/quickstyle/simple5" qsCatId="simple" csTypeId="urn:microsoft.com/office/officeart/2005/8/colors/accent1_4" csCatId="accent1" phldr="1"/>
      <dgm:spPr/>
      <dgm:t>
        <a:bodyPr/>
        <a:lstStyle/>
        <a:p>
          <a:endParaRPr lang="en-GB"/>
        </a:p>
      </dgm:t>
    </dgm:pt>
    <dgm:pt modelId="{593F600E-0958-4E1A-881B-C82758D8A53C}">
      <dgm:prSet phldrT="[Text]" custT="1"/>
      <dgm:spPr/>
      <dgm:t>
        <a:bodyPr/>
        <a:lstStyle/>
        <a:p>
          <a:r>
            <a:rPr lang="en-GB" sz="1600" b="1" dirty="0" smtClean="0"/>
            <a:t>PRE-MARITAL SEX </a:t>
          </a:r>
          <a:r>
            <a:rPr lang="en-GB" sz="1400" b="0" dirty="0" smtClean="0"/>
            <a:t>Two people not married.</a:t>
          </a:r>
        </a:p>
        <a:p>
          <a:r>
            <a:rPr lang="en-GB" sz="1400" b="0" dirty="0" smtClean="0"/>
            <a:t>Can be between a couple in a steady relationship.</a:t>
          </a:r>
        </a:p>
        <a:p>
          <a:r>
            <a:rPr lang="en-GB" sz="1400" b="0" dirty="0" smtClean="0"/>
            <a:t>Can be </a:t>
          </a:r>
          <a:r>
            <a:rPr lang="en-GB" sz="1400" b="0" dirty="0" err="1" smtClean="0"/>
            <a:t>casula</a:t>
          </a:r>
          <a:r>
            <a:rPr lang="en-GB" sz="1400" b="0" dirty="0" smtClean="0"/>
            <a:t> sex between 2 people who hardly know each other (I.e. 1 night stand)</a:t>
          </a:r>
          <a:endParaRPr lang="en-GB" sz="1400" b="0" dirty="0"/>
        </a:p>
      </dgm:t>
    </dgm:pt>
    <dgm:pt modelId="{1EA80A98-97A5-41BA-B2AD-31107F02530C}" type="parTrans" cxnId="{33A21107-1B58-4571-97AF-BC2749D4F30E}">
      <dgm:prSet/>
      <dgm:spPr/>
      <dgm:t>
        <a:bodyPr/>
        <a:lstStyle/>
        <a:p>
          <a:endParaRPr lang="en-GB"/>
        </a:p>
      </dgm:t>
    </dgm:pt>
    <dgm:pt modelId="{97B52EE2-E969-45C2-9E22-F89FD61F17FF}" type="sibTrans" cxnId="{33A21107-1B58-4571-97AF-BC2749D4F30E}">
      <dgm:prSet/>
      <dgm:spPr/>
      <dgm:t>
        <a:bodyPr/>
        <a:lstStyle/>
        <a:p>
          <a:endParaRPr lang="en-GB"/>
        </a:p>
      </dgm:t>
    </dgm:pt>
    <dgm:pt modelId="{DDBF2E73-821B-4842-ADA0-0549432F44FE}">
      <dgm:prSet phldrT="[Text]" custT="1"/>
      <dgm:spPr/>
      <dgm:t>
        <a:bodyPr/>
        <a:lstStyle/>
        <a:p>
          <a:r>
            <a:rPr lang="en-GB" sz="1600" b="1" dirty="0" smtClean="0"/>
            <a:t>EXTRA-MARITAL SEX </a:t>
          </a:r>
          <a:r>
            <a:rPr lang="en-GB" sz="1400" b="0" dirty="0" smtClean="0"/>
            <a:t>One or both of the people is married but not to each other.</a:t>
          </a:r>
        </a:p>
        <a:p>
          <a:r>
            <a:rPr lang="en-GB" sz="1400" b="0" dirty="0" smtClean="0"/>
            <a:t>The marriage(s) may have broken down but the Church doesn’t see any difference. </a:t>
          </a:r>
        </a:p>
      </dgm:t>
    </dgm:pt>
    <dgm:pt modelId="{43DED7AA-19A3-430C-B1A8-5339A0E8E338}" type="parTrans" cxnId="{B7DCFAA2-3853-4BA8-88FF-1FC898591969}">
      <dgm:prSet/>
      <dgm:spPr/>
      <dgm:t>
        <a:bodyPr/>
        <a:lstStyle/>
        <a:p>
          <a:endParaRPr lang="en-GB"/>
        </a:p>
      </dgm:t>
    </dgm:pt>
    <dgm:pt modelId="{744ADFA2-4ADA-42F8-882E-351764207884}" type="sibTrans" cxnId="{B7DCFAA2-3853-4BA8-88FF-1FC898591969}">
      <dgm:prSet/>
      <dgm:spPr/>
      <dgm:t>
        <a:bodyPr/>
        <a:lstStyle/>
        <a:p>
          <a:endParaRPr lang="en-GB"/>
        </a:p>
      </dgm:t>
    </dgm:pt>
    <dgm:pt modelId="{B7E3C752-23F7-419F-8B75-F6CD5BE4B0F7}">
      <dgm:prSet phldrT="[Text]"/>
      <dgm:spPr/>
      <dgm:t>
        <a:bodyPr/>
        <a:lstStyle/>
        <a:p>
          <a:r>
            <a:rPr lang="en-GB" dirty="0" smtClean="0"/>
            <a:t>Some Christians see sex outside the marriage as wrong and a sin. Sex should cement a marriage &amp; bless people with children.</a:t>
          </a:r>
          <a:endParaRPr lang="en-GB" dirty="0"/>
        </a:p>
      </dgm:t>
    </dgm:pt>
    <dgm:pt modelId="{44F78250-177E-4AE0-8C4B-E716A294F6F8}" type="sibTrans" cxnId="{1347414D-F4BB-4A4A-95B0-4EEA7E4A48F2}">
      <dgm:prSet/>
      <dgm:spPr/>
      <dgm:t>
        <a:bodyPr/>
        <a:lstStyle/>
        <a:p>
          <a:endParaRPr lang="en-GB"/>
        </a:p>
      </dgm:t>
    </dgm:pt>
    <dgm:pt modelId="{444D36CE-6F2E-4932-8B55-3F3D596728F2}" type="parTrans" cxnId="{1347414D-F4BB-4A4A-95B0-4EEA7E4A48F2}">
      <dgm:prSet/>
      <dgm:spPr/>
      <dgm:t>
        <a:bodyPr/>
        <a:lstStyle/>
        <a:p>
          <a:endParaRPr lang="en-GB"/>
        </a:p>
      </dgm:t>
    </dgm:pt>
    <dgm:pt modelId="{658941DB-F6D2-43B4-9CA1-82CE4E829B85}">
      <dgm:prSet/>
      <dgm:spPr/>
      <dgm:t>
        <a:bodyPr/>
        <a:lstStyle/>
        <a:p>
          <a:r>
            <a:rPr lang="en-GB" dirty="0" smtClean="0"/>
            <a:t>Jesus frequently spoke out against fornication (pre) and adultery (extra)</a:t>
          </a:r>
          <a:endParaRPr lang="en-GB" dirty="0"/>
        </a:p>
      </dgm:t>
    </dgm:pt>
    <dgm:pt modelId="{94A3E2F3-BA18-415D-8465-EF987915F748}" type="parTrans" cxnId="{A6D8CD37-55AD-4702-8FA2-E5A270677B63}">
      <dgm:prSet/>
      <dgm:spPr/>
      <dgm:t>
        <a:bodyPr/>
        <a:lstStyle/>
        <a:p>
          <a:endParaRPr lang="en-GB"/>
        </a:p>
      </dgm:t>
    </dgm:pt>
    <dgm:pt modelId="{C23DA35C-C18F-4DBF-B17E-293898C0993E}" type="sibTrans" cxnId="{A6D8CD37-55AD-4702-8FA2-E5A270677B63}">
      <dgm:prSet/>
      <dgm:spPr/>
      <dgm:t>
        <a:bodyPr/>
        <a:lstStyle/>
        <a:p>
          <a:endParaRPr lang="en-GB"/>
        </a:p>
      </dgm:t>
    </dgm:pt>
    <dgm:pt modelId="{0C5E2916-9640-4412-97A1-B1B6F870A2E7}">
      <dgm:prSet/>
      <dgm:spPr/>
      <dgm:t>
        <a:bodyPr/>
        <a:lstStyle/>
        <a:p>
          <a:r>
            <a:rPr lang="en-GB" dirty="0" smtClean="0"/>
            <a:t>Christians believe sex is a God given way for two people to express their love within marriage</a:t>
          </a:r>
          <a:endParaRPr lang="en-GB" dirty="0"/>
        </a:p>
      </dgm:t>
    </dgm:pt>
    <dgm:pt modelId="{7DB10ABA-B1A7-4AAE-A756-211D69B30B36}" type="parTrans" cxnId="{1182273D-E5EC-468A-8172-24587E5A1B75}">
      <dgm:prSet/>
      <dgm:spPr/>
      <dgm:t>
        <a:bodyPr/>
        <a:lstStyle/>
        <a:p>
          <a:endParaRPr lang="en-GB"/>
        </a:p>
      </dgm:t>
    </dgm:pt>
    <dgm:pt modelId="{B20318FF-CBB7-41F4-8520-5A7A7868305D}" type="sibTrans" cxnId="{1182273D-E5EC-468A-8172-24587E5A1B75}">
      <dgm:prSet/>
      <dgm:spPr/>
      <dgm:t>
        <a:bodyPr/>
        <a:lstStyle/>
        <a:p>
          <a:endParaRPr lang="en-GB"/>
        </a:p>
      </dgm:t>
    </dgm:pt>
    <dgm:pt modelId="{90EFE0F4-30B3-475C-B726-7B0D7C0E0981}" type="pres">
      <dgm:prSet presAssocID="{6091110B-7162-48BB-BEA6-2C5484792208}" presName="Name0" presStyleCnt="0">
        <dgm:presLayoutVars>
          <dgm:chPref val="1"/>
          <dgm:dir/>
          <dgm:animOne val="branch"/>
          <dgm:animLvl val="lvl"/>
          <dgm:resizeHandles/>
        </dgm:presLayoutVars>
      </dgm:prSet>
      <dgm:spPr/>
      <dgm:t>
        <a:bodyPr/>
        <a:lstStyle/>
        <a:p>
          <a:endParaRPr lang="en-GB"/>
        </a:p>
      </dgm:t>
    </dgm:pt>
    <dgm:pt modelId="{605705E3-8004-4357-83B8-1DE234A4CA06}" type="pres">
      <dgm:prSet presAssocID="{B7E3C752-23F7-419F-8B75-F6CD5BE4B0F7}" presName="vertOne" presStyleCnt="0"/>
      <dgm:spPr/>
    </dgm:pt>
    <dgm:pt modelId="{D0E6B74F-3622-4451-A40D-FA7C04407DC3}" type="pres">
      <dgm:prSet presAssocID="{B7E3C752-23F7-419F-8B75-F6CD5BE4B0F7}" presName="txOne" presStyleLbl="node0" presStyleIdx="0" presStyleCnt="1">
        <dgm:presLayoutVars>
          <dgm:chPref val="3"/>
        </dgm:presLayoutVars>
      </dgm:prSet>
      <dgm:spPr/>
      <dgm:t>
        <a:bodyPr/>
        <a:lstStyle/>
        <a:p>
          <a:endParaRPr lang="en-GB"/>
        </a:p>
      </dgm:t>
    </dgm:pt>
    <dgm:pt modelId="{38D0607D-861B-4EDC-A0AB-6DCE5A2EF5C3}" type="pres">
      <dgm:prSet presAssocID="{B7E3C752-23F7-419F-8B75-F6CD5BE4B0F7}" presName="parTransOne" presStyleCnt="0"/>
      <dgm:spPr/>
    </dgm:pt>
    <dgm:pt modelId="{AFDBC5EC-70E4-47A1-95B8-F40389A44C0A}" type="pres">
      <dgm:prSet presAssocID="{B7E3C752-23F7-419F-8B75-F6CD5BE4B0F7}" presName="horzOne" presStyleCnt="0"/>
      <dgm:spPr/>
    </dgm:pt>
    <dgm:pt modelId="{EF0DAAF8-A4A7-480B-AAC6-D5AAB971ABB6}" type="pres">
      <dgm:prSet presAssocID="{593F600E-0958-4E1A-881B-C82758D8A53C}" presName="vertTwo" presStyleCnt="0"/>
      <dgm:spPr/>
    </dgm:pt>
    <dgm:pt modelId="{2F260203-635B-4E16-AB27-F3155363AC18}" type="pres">
      <dgm:prSet presAssocID="{593F600E-0958-4E1A-881B-C82758D8A53C}" presName="txTwo" presStyleLbl="node2" presStyleIdx="0" presStyleCnt="2">
        <dgm:presLayoutVars>
          <dgm:chPref val="3"/>
        </dgm:presLayoutVars>
      </dgm:prSet>
      <dgm:spPr/>
      <dgm:t>
        <a:bodyPr/>
        <a:lstStyle/>
        <a:p>
          <a:endParaRPr lang="en-GB"/>
        </a:p>
      </dgm:t>
    </dgm:pt>
    <dgm:pt modelId="{4F564DDA-358E-42ED-AE45-6FCEC1D4E07D}" type="pres">
      <dgm:prSet presAssocID="{593F600E-0958-4E1A-881B-C82758D8A53C}" presName="parTransTwo" presStyleCnt="0"/>
      <dgm:spPr/>
    </dgm:pt>
    <dgm:pt modelId="{E9B06A71-3E5E-49CC-A26E-4BE741CABACA}" type="pres">
      <dgm:prSet presAssocID="{593F600E-0958-4E1A-881B-C82758D8A53C}" presName="horzTwo" presStyleCnt="0"/>
      <dgm:spPr/>
    </dgm:pt>
    <dgm:pt modelId="{71EF7883-871F-49F6-A8AB-D890D7942502}" type="pres">
      <dgm:prSet presAssocID="{658941DB-F6D2-43B4-9CA1-82CE4E829B85}" presName="vertThree" presStyleCnt="0"/>
      <dgm:spPr/>
    </dgm:pt>
    <dgm:pt modelId="{D2C7BF72-9C20-4CE5-95D0-C8909288240F}" type="pres">
      <dgm:prSet presAssocID="{658941DB-F6D2-43B4-9CA1-82CE4E829B85}" presName="txThree" presStyleLbl="node3" presStyleIdx="0" presStyleCnt="2">
        <dgm:presLayoutVars>
          <dgm:chPref val="3"/>
        </dgm:presLayoutVars>
      </dgm:prSet>
      <dgm:spPr/>
      <dgm:t>
        <a:bodyPr/>
        <a:lstStyle/>
        <a:p>
          <a:endParaRPr lang="en-GB"/>
        </a:p>
      </dgm:t>
    </dgm:pt>
    <dgm:pt modelId="{D0B05B01-1EDE-485F-81F5-D66E80C4402B}" type="pres">
      <dgm:prSet presAssocID="{658941DB-F6D2-43B4-9CA1-82CE4E829B85}" presName="horzThree" presStyleCnt="0"/>
      <dgm:spPr/>
    </dgm:pt>
    <dgm:pt modelId="{CE78F388-7DBC-492B-AC8D-A60D13FC69D1}" type="pres">
      <dgm:prSet presAssocID="{97B52EE2-E969-45C2-9E22-F89FD61F17FF}" presName="sibSpaceTwo" presStyleCnt="0"/>
      <dgm:spPr/>
    </dgm:pt>
    <dgm:pt modelId="{D3B930E6-AB19-40CA-85BD-ED5B32C81194}" type="pres">
      <dgm:prSet presAssocID="{DDBF2E73-821B-4842-ADA0-0549432F44FE}" presName="vertTwo" presStyleCnt="0"/>
      <dgm:spPr/>
    </dgm:pt>
    <dgm:pt modelId="{6857BDEA-9DD9-4BA0-A3C0-58E244DD05AB}" type="pres">
      <dgm:prSet presAssocID="{DDBF2E73-821B-4842-ADA0-0549432F44FE}" presName="txTwo" presStyleLbl="node2" presStyleIdx="1" presStyleCnt="2">
        <dgm:presLayoutVars>
          <dgm:chPref val="3"/>
        </dgm:presLayoutVars>
      </dgm:prSet>
      <dgm:spPr/>
      <dgm:t>
        <a:bodyPr/>
        <a:lstStyle/>
        <a:p>
          <a:endParaRPr lang="en-GB"/>
        </a:p>
      </dgm:t>
    </dgm:pt>
    <dgm:pt modelId="{21BBB8A4-0C07-476B-82AC-8FC52DB93554}" type="pres">
      <dgm:prSet presAssocID="{DDBF2E73-821B-4842-ADA0-0549432F44FE}" presName="parTransTwo" presStyleCnt="0"/>
      <dgm:spPr/>
    </dgm:pt>
    <dgm:pt modelId="{AC9146FE-636D-4E46-980D-A313B951FFD3}" type="pres">
      <dgm:prSet presAssocID="{DDBF2E73-821B-4842-ADA0-0549432F44FE}" presName="horzTwo" presStyleCnt="0"/>
      <dgm:spPr/>
    </dgm:pt>
    <dgm:pt modelId="{37DA8877-4DC8-4D25-8251-EE3587716FC4}" type="pres">
      <dgm:prSet presAssocID="{0C5E2916-9640-4412-97A1-B1B6F870A2E7}" presName="vertThree" presStyleCnt="0"/>
      <dgm:spPr/>
    </dgm:pt>
    <dgm:pt modelId="{B409B5EE-DB88-475F-BC2C-35743C3893D2}" type="pres">
      <dgm:prSet presAssocID="{0C5E2916-9640-4412-97A1-B1B6F870A2E7}" presName="txThree" presStyleLbl="node3" presStyleIdx="1" presStyleCnt="2">
        <dgm:presLayoutVars>
          <dgm:chPref val="3"/>
        </dgm:presLayoutVars>
      </dgm:prSet>
      <dgm:spPr/>
      <dgm:t>
        <a:bodyPr/>
        <a:lstStyle/>
        <a:p>
          <a:endParaRPr lang="en-GB"/>
        </a:p>
      </dgm:t>
    </dgm:pt>
    <dgm:pt modelId="{36D61FC8-B47E-4CDE-B6B8-D531AB326F68}" type="pres">
      <dgm:prSet presAssocID="{0C5E2916-9640-4412-97A1-B1B6F870A2E7}" presName="horzThree" presStyleCnt="0"/>
      <dgm:spPr/>
    </dgm:pt>
  </dgm:ptLst>
  <dgm:cxnLst>
    <dgm:cxn modelId="{A6D8CD37-55AD-4702-8FA2-E5A270677B63}" srcId="{593F600E-0958-4E1A-881B-C82758D8A53C}" destId="{658941DB-F6D2-43B4-9CA1-82CE4E829B85}" srcOrd="0" destOrd="0" parTransId="{94A3E2F3-BA18-415D-8465-EF987915F748}" sibTransId="{C23DA35C-C18F-4DBF-B17E-293898C0993E}"/>
    <dgm:cxn modelId="{C1E26D63-418C-411D-A0B5-3FB224BC1F42}" type="presOf" srcId="{658941DB-F6D2-43B4-9CA1-82CE4E829B85}" destId="{D2C7BF72-9C20-4CE5-95D0-C8909288240F}" srcOrd="0" destOrd="0" presId="urn:microsoft.com/office/officeart/2005/8/layout/hierarchy4"/>
    <dgm:cxn modelId="{BFD19E5A-8EBB-4784-851B-599C1E83B688}" type="presOf" srcId="{6091110B-7162-48BB-BEA6-2C5484792208}" destId="{90EFE0F4-30B3-475C-B726-7B0D7C0E0981}" srcOrd="0" destOrd="0" presId="urn:microsoft.com/office/officeart/2005/8/layout/hierarchy4"/>
    <dgm:cxn modelId="{33A21107-1B58-4571-97AF-BC2749D4F30E}" srcId="{B7E3C752-23F7-419F-8B75-F6CD5BE4B0F7}" destId="{593F600E-0958-4E1A-881B-C82758D8A53C}" srcOrd="0" destOrd="0" parTransId="{1EA80A98-97A5-41BA-B2AD-31107F02530C}" sibTransId="{97B52EE2-E969-45C2-9E22-F89FD61F17FF}"/>
    <dgm:cxn modelId="{F72B84B9-6A37-471A-B791-B44B9159690B}" type="presOf" srcId="{DDBF2E73-821B-4842-ADA0-0549432F44FE}" destId="{6857BDEA-9DD9-4BA0-A3C0-58E244DD05AB}" srcOrd="0" destOrd="0" presId="urn:microsoft.com/office/officeart/2005/8/layout/hierarchy4"/>
    <dgm:cxn modelId="{1182273D-E5EC-468A-8172-24587E5A1B75}" srcId="{DDBF2E73-821B-4842-ADA0-0549432F44FE}" destId="{0C5E2916-9640-4412-97A1-B1B6F870A2E7}" srcOrd="0" destOrd="0" parTransId="{7DB10ABA-B1A7-4AAE-A756-211D69B30B36}" sibTransId="{B20318FF-CBB7-41F4-8520-5A7A7868305D}"/>
    <dgm:cxn modelId="{1347414D-F4BB-4A4A-95B0-4EEA7E4A48F2}" srcId="{6091110B-7162-48BB-BEA6-2C5484792208}" destId="{B7E3C752-23F7-419F-8B75-F6CD5BE4B0F7}" srcOrd="0" destOrd="0" parTransId="{444D36CE-6F2E-4932-8B55-3F3D596728F2}" sibTransId="{44F78250-177E-4AE0-8C4B-E716A294F6F8}"/>
    <dgm:cxn modelId="{84608221-10C1-477B-8A49-D16C3AF7DCAF}" type="presOf" srcId="{0C5E2916-9640-4412-97A1-B1B6F870A2E7}" destId="{B409B5EE-DB88-475F-BC2C-35743C3893D2}" srcOrd="0" destOrd="0" presId="urn:microsoft.com/office/officeart/2005/8/layout/hierarchy4"/>
    <dgm:cxn modelId="{B7DCFAA2-3853-4BA8-88FF-1FC898591969}" srcId="{B7E3C752-23F7-419F-8B75-F6CD5BE4B0F7}" destId="{DDBF2E73-821B-4842-ADA0-0549432F44FE}" srcOrd="1" destOrd="0" parTransId="{43DED7AA-19A3-430C-B1A8-5339A0E8E338}" sibTransId="{744ADFA2-4ADA-42F8-882E-351764207884}"/>
    <dgm:cxn modelId="{4BB5EB8B-7004-467E-9E5D-64AD3A3D2513}" type="presOf" srcId="{B7E3C752-23F7-419F-8B75-F6CD5BE4B0F7}" destId="{D0E6B74F-3622-4451-A40D-FA7C04407DC3}" srcOrd="0" destOrd="0" presId="urn:microsoft.com/office/officeart/2005/8/layout/hierarchy4"/>
    <dgm:cxn modelId="{E77357AB-8180-4205-B8B2-38810A286B8F}" type="presOf" srcId="{593F600E-0958-4E1A-881B-C82758D8A53C}" destId="{2F260203-635B-4E16-AB27-F3155363AC18}" srcOrd="0" destOrd="0" presId="urn:microsoft.com/office/officeart/2005/8/layout/hierarchy4"/>
    <dgm:cxn modelId="{540C8468-BE63-4EC4-AB4D-9C35E787D950}" type="presParOf" srcId="{90EFE0F4-30B3-475C-B726-7B0D7C0E0981}" destId="{605705E3-8004-4357-83B8-1DE234A4CA06}" srcOrd="0" destOrd="0" presId="urn:microsoft.com/office/officeart/2005/8/layout/hierarchy4"/>
    <dgm:cxn modelId="{0C7A60B6-E92B-49CE-9394-AE7D39733B7D}" type="presParOf" srcId="{605705E3-8004-4357-83B8-1DE234A4CA06}" destId="{D0E6B74F-3622-4451-A40D-FA7C04407DC3}" srcOrd="0" destOrd="0" presId="urn:microsoft.com/office/officeart/2005/8/layout/hierarchy4"/>
    <dgm:cxn modelId="{5FD5B113-39FA-40D5-84C5-16C8103E45AC}" type="presParOf" srcId="{605705E3-8004-4357-83B8-1DE234A4CA06}" destId="{38D0607D-861B-4EDC-A0AB-6DCE5A2EF5C3}" srcOrd="1" destOrd="0" presId="urn:microsoft.com/office/officeart/2005/8/layout/hierarchy4"/>
    <dgm:cxn modelId="{612B7B05-B7EB-48F1-BD05-BD85F69C1BCF}" type="presParOf" srcId="{605705E3-8004-4357-83B8-1DE234A4CA06}" destId="{AFDBC5EC-70E4-47A1-95B8-F40389A44C0A}" srcOrd="2" destOrd="0" presId="urn:microsoft.com/office/officeart/2005/8/layout/hierarchy4"/>
    <dgm:cxn modelId="{0A4231A8-5231-441A-98C8-E3F67714292C}" type="presParOf" srcId="{AFDBC5EC-70E4-47A1-95B8-F40389A44C0A}" destId="{EF0DAAF8-A4A7-480B-AAC6-D5AAB971ABB6}" srcOrd="0" destOrd="0" presId="urn:microsoft.com/office/officeart/2005/8/layout/hierarchy4"/>
    <dgm:cxn modelId="{727BD9E4-ADB4-43DB-A287-A5A367DD7381}" type="presParOf" srcId="{EF0DAAF8-A4A7-480B-AAC6-D5AAB971ABB6}" destId="{2F260203-635B-4E16-AB27-F3155363AC18}" srcOrd="0" destOrd="0" presId="urn:microsoft.com/office/officeart/2005/8/layout/hierarchy4"/>
    <dgm:cxn modelId="{3B949A42-3E49-4545-A34C-06F4AFF7C57B}" type="presParOf" srcId="{EF0DAAF8-A4A7-480B-AAC6-D5AAB971ABB6}" destId="{4F564DDA-358E-42ED-AE45-6FCEC1D4E07D}" srcOrd="1" destOrd="0" presId="urn:microsoft.com/office/officeart/2005/8/layout/hierarchy4"/>
    <dgm:cxn modelId="{D05F3F68-387D-46A7-84F8-5FD8AE88F497}" type="presParOf" srcId="{EF0DAAF8-A4A7-480B-AAC6-D5AAB971ABB6}" destId="{E9B06A71-3E5E-49CC-A26E-4BE741CABACA}" srcOrd="2" destOrd="0" presId="urn:microsoft.com/office/officeart/2005/8/layout/hierarchy4"/>
    <dgm:cxn modelId="{3F0C92FA-EC9F-4493-8AA5-DFAD429AF334}" type="presParOf" srcId="{E9B06A71-3E5E-49CC-A26E-4BE741CABACA}" destId="{71EF7883-871F-49F6-A8AB-D890D7942502}" srcOrd="0" destOrd="0" presId="urn:microsoft.com/office/officeart/2005/8/layout/hierarchy4"/>
    <dgm:cxn modelId="{DC83BA53-C96D-4188-B7D5-A997DE09BAB1}" type="presParOf" srcId="{71EF7883-871F-49F6-A8AB-D890D7942502}" destId="{D2C7BF72-9C20-4CE5-95D0-C8909288240F}" srcOrd="0" destOrd="0" presId="urn:microsoft.com/office/officeart/2005/8/layout/hierarchy4"/>
    <dgm:cxn modelId="{88A02533-525F-4B1D-AA8A-A517309961CF}" type="presParOf" srcId="{71EF7883-871F-49F6-A8AB-D890D7942502}" destId="{D0B05B01-1EDE-485F-81F5-D66E80C4402B}" srcOrd="1" destOrd="0" presId="urn:microsoft.com/office/officeart/2005/8/layout/hierarchy4"/>
    <dgm:cxn modelId="{F818135B-748D-4504-AE88-9D870FFB7D24}" type="presParOf" srcId="{AFDBC5EC-70E4-47A1-95B8-F40389A44C0A}" destId="{CE78F388-7DBC-492B-AC8D-A60D13FC69D1}" srcOrd="1" destOrd="0" presId="urn:microsoft.com/office/officeart/2005/8/layout/hierarchy4"/>
    <dgm:cxn modelId="{4374AB5E-D516-4582-9C7F-F8381939E465}" type="presParOf" srcId="{AFDBC5EC-70E4-47A1-95B8-F40389A44C0A}" destId="{D3B930E6-AB19-40CA-85BD-ED5B32C81194}" srcOrd="2" destOrd="0" presId="urn:microsoft.com/office/officeart/2005/8/layout/hierarchy4"/>
    <dgm:cxn modelId="{33890902-57E4-49B1-97E4-91F09517D6ED}" type="presParOf" srcId="{D3B930E6-AB19-40CA-85BD-ED5B32C81194}" destId="{6857BDEA-9DD9-4BA0-A3C0-58E244DD05AB}" srcOrd="0" destOrd="0" presId="urn:microsoft.com/office/officeart/2005/8/layout/hierarchy4"/>
    <dgm:cxn modelId="{FBBE4F15-1633-4E3B-A6A4-E6484A762F33}" type="presParOf" srcId="{D3B930E6-AB19-40CA-85BD-ED5B32C81194}" destId="{21BBB8A4-0C07-476B-82AC-8FC52DB93554}" srcOrd="1" destOrd="0" presId="urn:microsoft.com/office/officeart/2005/8/layout/hierarchy4"/>
    <dgm:cxn modelId="{F8B07AA1-1C1D-42FC-96E4-7917817F2B5F}" type="presParOf" srcId="{D3B930E6-AB19-40CA-85BD-ED5B32C81194}" destId="{AC9146FE-636D-4E46-980D-A313B951FFD3}" srcOrd="2" destOrd="0" presId="urn:microsoft.com/office/officeart/2005/8/layout/hierarchy4"/>
    <dgm:cxn modelId="{896D5400-03D3-48EF-A0DE-F6FF9F974ACB}" type="presParOf" srcId="{AC9146FE-636D-4E46-980D-A313B951FFD3}" destId="{37DA8877-4DC8-4D25-8251-EE3587716FC4}" srcOrd="0" destOrd="0" presId="urn:microsoft.com/office/officeart/2005/8/layout/hierarchy4"/>
    <dgm:cxn modelId="{AA8C0E80-0EA1-433E-AFA6-43AF47FEF637}" type="presParOf" srcId="{37DA8877-4DC8-4D25-8251-EE3587716FC4}" destId="{B409B5EE-DB88-475F-BC2C-35743C3893D2}" srcOrd="0" destOrd="0" presId="urn:microsoft.com/office/officeart/2005/8/layout/hierarchy4"/>
    <dgm:cxn modelId="{988710E0-A833-4BDF-A07E-C6487C82C5F2}" type="presParOf" srcId="{37DA8877-4DC8-4D25-8251-EE3587716FC4}" destId="{36D61FC8-B47E-4CDE-B6B8-D531AB326F6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AEAF8-E976-49A7-9B56-87A14BECCA83}"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GB"/>
        </a:p>
      </dgm:t>
    </dgm:pt>
    <dgm:pt modelId="{6657C61A-F79F-416A-8C6E-CCAE87A736A3}">
      <dgm:prSet phldrT="[Text]"/>
      <dgm:spPr/>
      <dgm:t>
        <a:bodyPr/>
        <a:lstStyle/>
        <a:p>
          <a:r>
            <a:rPr lang="en-GB" dirty="0" smtClean="0"/>
            <a:t>Gen 2</a:t>
          </a:r>
          <a:endParaRPr lang="en-GB" dirty="0"/>
        </a:p>
      </dgm:t>
    </dgm:pt>
    <dgm:pt modelId="{635ADDD0-9DF0-4D27-8B5E-0E88E8525A94}" type="parTrans" cxnId="{6765FD6C-FA8B-4FDE-9E73-D86451AFA32A}">
      <dgm:prSet/>
      <dgm:spPr/>
      <dgm:t>
        <a:bodyPr/>
        <a:lstStyle/>
        <a:p>
          <a:endParaRPr lang="en-GB"/>
        </a:p>
      </dgm:t>
    </dgm:pt>
    <dgm:pt modelId="{62F53A87-4E88-4CF9-B11B-6B3CBA9FC847}" type="sibTrans" cxnId="{6765FD6C-FA8B-4FDE-9E73-D86451AFA32A}">
      <dgm:prSet/>
      <dgm:spPr/>
      <dgm:t>
        <a:bodyPr/>
        <a:lstStyle/>
        <a:p>
          <a:endParaRPr lang="en-GB"/>
        </a:p>
      </dgm:t>
    </dgm:pt>
    <dgm:pt modelId="{49AD1F0B-AA8F-4BA5-A8A2-0E673535684B}">
      <dgm:prSet phldrT="[Text]"/>
      <dgm:spPr/>
      <dgm:t>
        <a:bodyPr/>
        <a:lstStyle/>
        <a:p>
          <a:r>
            <a:rPr lang="en-GB" dirty="0" smtClean="0"/>
            <a:t>God made male then female</a:t>
          </a:r>
          <a:endParaRPr lang="en-GB" dirty="0"/>
        </a:p>
      </dgm:t>
    </dgm:pt>
    <dgm:pt modelId="{AF0DB2C1-31A1-4810-BF78-A8CD2483A210}" type="parTrans" cxnId="{96BF4CD6-8B2F-4473-B1D9-106BF86710E8}">
      <dgm:prSet/>
      <dgm:spPr/>
      <dgm:t>
        <a:bodyPr/>
        <a:lstStyle/>
        <a:p>
          <a:endParaRPr lang="en-GB"/>
        </a:p>
      </dgm:t>
    </dgm:pt>
    <dgm:pt modelId="{E4B914D3-FF3B-4925-B9CD-8CD0B33BB6F0}" type="sibTrans" cxnId="{96BF4CD6-8B2F-4473-B1D9-106BF86710E8}">
      <dgm:prSet/>
      <dgm:spPr/>
      <dgm:t>
        <a:bodyPr/>
        <a:lstStyle/>
        <a:p>
          <a:endParaRPr lang="en-GB"/>
        </a:p>
      </dgm:t>
    </dgm:pt>
    <dgm:pt modelId="{2A901589-9D2B-400E-B256-3FF5A207FE06}">
      <dgm:prSet phldrT="[Text]"/>
      <dgm:spPr/>
      <dgm:t>
        <a:bodyPr/>
        <a:lstStyle/>
        <a:p>
          <a:r>
            <a:rPr lang="en-GB" dirty="0" smtClean="0"/>
            <a:t>Only once Adam finished naming all the                                       animals did he tell God he needed a                                          companion. </a:t>
          </a:r>
          <a:endParaRPr lang="en-GB" dirty="0"/>
        </a:p>
      </dgm:t>
    </dgm:pt>
    <dgm:pt modelId="{8D4A5BC1-118C-495B-9C0E-9FA548F6D052}" type="parTrans" cxnId="{BA9905FB-DF84-4893-972B-B16E7EE4EDFF}">
      <dgm:prSet/>
      <dgm:spPr/>
      <dgm:t>
        <a:bodyPr/>
        <a:lstStyle/>
        <a:p>
          <a:endParaRPr lang="en-GB"/>
        </a:p>
      </dgm:t>
    </dgm:pt>
    <dgm:pt modelId="{6D090C48-FBD8-480B-9989-32B8FB523832}" type="sibTrans" cxnId="{BA9905FB-DF84-4893-972B-B16E7EE4EDFF}">
      <dgm:prSet/>
      <dgm:spPr/>
      <dgm:t>
        <a:bodyPr/>
        <a:lstStyle/>
        <a:p>
          <a:endParaRPr lang="en-GB"/>
        </a:p>
      </dgm:t>
    </dgm:pt>
    <dgm:pt modelId="{414415AB-B23C-4246-B7C7-AEC476F7D891}">
      <dgm:prSet phldrT="[Text]"/>
      <dgm:spPr/>
      <dgm:t>
        <a:bodyPr/>
        <a:lstStyle/>
        <a:p>
          <a:r>
            <a:rPr lang="en-GB" dirty="0" smtClean="0"/>
            <a:t>St. Paul (1 </a:t>
          </a:r>
          <a:r>
            <a:rPr lang="en-GB" dirty="0" err="1" smtClean="0"/>
            <a:t>Cor</a:t>
          </a:r>
          <a:r>
            <a:rPr lang="en-GB" dirty="0" smtClean="0"/>
            <a:t>)</a:t>
          </a:r>
          <a:endParaRPr lang="en-GB" dirty="0"/>
        </a:p>
      </dgm:t>
    </dgm:pt>
    <dgm:pt modelId="{9CBE80A7-1DB7-45DA-B449-B67D2D96CECC}" type="parTrans" cxnId="{5E1C00F6-AAFB-4B16-9F2F-FA66EAE65709}">
      <dgm:prSet/>
      <dgm:spPr/>
      <dgm:t>
        <a:bodyPr/>
        <a:lstStyle/>
        <a:p>
          <a:endParaRPr lang="en-GB"/>
        </a:p>
      </dgm:t>
    </dgm:pt>
    <dgm:pt modelId="{D3516551-B3FE-4B30-B55B-D6A14B5BA338}" type="sibTrans" cxnId="{5E1C00F6-AAFB-4B16-9F2F-FA66EAE65709}">
      <dgm:prSet/>
      <dgm:spPr/>
      <dgm:t>
        <a:bodyPr/>
        <a:lstStyle/>
        <a:p>
          <a:endParaRPr lang="en-GB"/>
        </a:p>
      </dgm:t>
    </dgm:pt>
    <dgm:pt modelId="{1D543599-C67C-426B-8A97-A223634AE047}">
      <dgm:prSet phldrT="[Text]"/>
      <dgm:spPr/>
      <dgm:t>
        <a:bodyPr/>
        <a:lstStyle/>
        <a:p>
          <a:r>
            <a:rPr lang="en-GB" dirty="0" smtClean="0"/>
            <a:t>‘As in all churches of the saints, women should be silent in the churches. For they are not permitted to speak, but should be subordinate as the law says. If there is anything they desire to know, let them ask their husbands at home. For it is shameful for a woman to speak in church. (14:34f)</a:t>
          </a:r>
          <a:endParaRPr lang="en-GB" dirty="0"/>
        </a:p>
      </dgm:t>
    </dgm:pt>
    <dgm:pt modelId="{571591F0-4F7C-47D2-A5C7-DDC0C3C581FC}" type="parTrans" cxnId="{A8B2398C-61E5-45A6-A4E5-66BC3E713E2E}">
      <dgm:prSet/>
      <dgm:spPr/>
      <dgm:t>
        <a:bodyPr/>
        <a:lstStyle/>
        <a:p>
          <a:endParaRPr lang="en-GB"/>
        </a:p>
      </dgm:t>
    </dgm:pt>
    <dgm:pt modelId="{863E87B3-FAAE-45EC-8102-9AA66A617605}" type="sibTrans" cxnId="{A8B2398C-61E5-45A6-A4E5-66BC3E713E2E}">
      <dgm:prSet/>
      <dgm:spPr/>
      <dgm:t>
        <a:bodyPr/>
        <a:lstStyle/>
        <a:p>
          <a:endParaRPr lang="en-GB"/>
        </a:p>
      </dgm:t>
    </dgm:pt>
    <dgm:pt modelId="{DE9CDED0-1072-4A3F-8C90-0C42CCCDDEBB}">
      <dgm:prSet phldrT="[Text]"/>
      <dgm:spPr/>
      <dgm:t>
        <a:bodyPr/>
        <a:lstStyle/>
        <a:p>
          <a:r>
            <a:rPr lang="en-GB" dirty="0" smtClean="0"/>
            <a:t>1 Peter</a:t>
          </a:r>
          <a:endParaRPr lang="en-GB" dirty="0"/>
        </a:p>
      </dgm:t>
    </dgm:pt>
    <dgm:pt modelId="{37F85A85-A21F-4E8E-92AB-5C1CF1ED6F95}" type="parTrans" cxnId="{610B5511-437F-4826-BB9B-A74837E546D0}">
      <dgm:prSet/>
      <dgm:spPr/>
      <dgm:t>
        <a:bodyPr/>
        <a:lstStyle/>
        <a:p>
          <a:endParaRPr lang="en-GB"/>
        </a:p>
      </dgm:t>
    </dgm:pt>
    <dgm:pt modelId="{FE6C4775-C47D-4327-A77C-B86BC320281A}" type="sibTrans" cxnId="{610B5511-437F-4826-BB9B-A74837E546D0}">
      <dgm:prSet/>
      <dgm:spPr/>
      <dgm:t>
        <a:bodyPr/>
        <a:lstStyle/>
        <a:p>
          <a:endParaRPr lang="en-GB"/>
        </a:p>
      </dgm:t>
    </dgm:pt>
    <dgm:pt modelId="{830EDB45-5A5A-4CBD-B72C-F8C9A0E3C958}">
      <dgm:prSet phldrT="[Text]"/>
      <dgm:spPr/>
      <dgm:t>
        <a:bodyPr/>
        <a:lstStyle/>
        <a:p>
          <a:r>
            <a:rPr lang="en-GB" dirty="0" smtClean="0"/>
            <a:t>‘Wives in the same way, accept the authority of your husbands... The holy women who hoped in God used to adorn themselves by accepting the authority of their husbands. Thus Sarah obeyed Abraham and called him Lord.’ (3:1-7)</a:t>
          </a:r>
          <a:endParaRPr lang="en-GB" dirty="0"/>
        </a:p>
      </dgm:t>
    </dgm:pt>
    <dgm:pt modelId="{322E979B-43B7-44C2-97DB-EDCBED87EFFD}" type="parTrans" cxnId="{C72066B5-FB61-4EF2-84C6-448B74DDEDD4}">
      <dgm:prSet/>
      <dgm:spPr/>
      <dgm:t>
        <a:bodyPr/>
        <a:lstStyle/>
        <a:p>
          <a:endParaRPr lang="en-GB"/>
        </a:p>
      </dgm:t>
    </dgm:pt>
    <dgm:pt modelId="{E8096FEA-5188-4972-B422-26325989C01F}" type="sibTrans" cxnId="{C72066B5-FB61-4EF2-84C6-448B74DDEDD4}">
      <dgm:prSet/>
      <dgm:spPr/>
      <dgm:t>
        <a:bodyPr/>
        <a:lstStyle/>
        <a:p>
          <a:endParaRPr lang="en-GB"/>
        </a:p>
      </dgm:t>
    </dgm:pt>
    <dgm:pt modelId="{149A12C5-A990-4F31-A082-F51BC6A8F794}">
      <dgm:prSet phldrT="[Text]"/>
      <dgm:spPr/>
      <dgm:t>
        <a:bodyPr/>
        <a:lstStyle/>
        <a:p>
          <a:r>
            <a:rPr lang="en-GB" dirty="0" smtClean="0"/>
            <a:t>‘Husbands in the same way show consideration for your wives in your life together, paying honour to the woman as the weaker sex’ (3:8)</a:t>
          </a:r>
          <a:endParaRPr lang="en-GB" dirty="0"/>
        </a:p>
      </dgm:t>
    </dgm:pt>
    <dgm:pt modelId="{D53B1941-353F-42CE-8EEB-1C77EF64C818}" type="parTrans" cxnId="{9F880C78-2781-40B9-A572-AB35A58F1DC6}">
      <dgm:prSet/>
      <dgm:spPr/>
      <dgm:t>
        <a:bodyPr/>
        <a:lstStyle/>
        <a:p>
          <a:endParaRPr lang="en-GB"/>
        </a:p>
      </dgm:t>
    </dgm:pt>
    <dgm:pt modelId="{2B6F0DF8-500C-40C9-A683-EBE8DA5C19D1}" type="sibTrans" cxnId="{9F880C78-2781-40B9-A572-AB35A58F1DC6}">
      <dgm:prSet/>
      <dgm:spPr/>
      <dgm:t>
        <a:bodyPr/>
        <a:lstStyle/>
        <a:p>
          <a:endParaRPr lang="en-GB"/>
        </a:p>
      </dgm:t>
    </dgm:pt>
    <dgm:pt modelId="{439398F7-CEF6-45BB-A61E-AE2DB1C91D53}">
      <dgm:prSet phldrT="[Text]"/>
      <dgm:spPr/>
      <dgm:t>
        <a:bodyPr/>
        <a:lstStyle/>
        <a:p>
          <a:r>
            <a:rPr lang="en-GB" dirty="0" smtClean="0"/>
            <a:t>God created Eve as Adam’s ‘helpmate’</a:t>
          </a:r>
          <a:endParaRPr lang="en-GB" dirty="0"/>
        </a:p>
      </dgm:t>
    </dgm:pt>
    <dgm:pt modelId="{2246E3D1-8762-49B6-9B13-5469D8FCA112}" type="parTrans" cxnId="{72F037D1-9D5F-4364-828E-B6CBBCA59D8B}">
      <dgm:prSet/>
      <dgm:spPr/>
      <dgm:t>
        <a:bodyPr/>
        <a:lstStyle/>
        <a:p>
          <a:endParaRPr lang="en-GB"/>
        </a:p>
      </dgm:t>
    </dgm:pt>
    <dgm:pt modelId="{EFEF74AC-A57B-4F6A-BC3F-C7407C32581D}" type="sibTrans" cxnId="{72F037D1-9D5F-4364-828E-B6CBBCA59D8B}">
      <dgm:prSet/>
      <dgm:spPr/>
      <dgm:t>
        <a:bodyPr/>
        <a:lstStyle/>
        <a:p>
          <a:endParaRPr lang="en-GB"/>
        </a:p>
      </dgm:t>
    </dgm:pt>
    <dgm:pt modelId="{54953207-4E68-44EA-9C9C-4FF2BAC50875}">
      <dgm:prSet phldrT="[Text]"/>
      <dgm:spPr/>
      <dgm:t>
        <a:bodyPr/>
        <a:lstStyle/>
        <a:p>
          <a:r>
            <a:rPr lang="en-GB" dirty="0" smtClean="0"/>
            <a:t>Eve tempted Adam! (The Fall)</a:t>
          </a:r>
          <a:endParaRPr lang="en-GB" dirty="0"/>
        </a:p>
      </dgm:t>
    </dgm:pt>
    <dgm:pt modelId="{245C1948-2CC2-4A7A-8D00-3FB7C4001C2F}" type="parTrans" cxnId="{2FBE8AC4-96E2-4DFF-A338-7135F114D153}">
      <dgm:prSet/>
      <dgm:spPr/>
    </dgm:pt>
    <dgm:pt modelId="{F24B623C-2210-49CF-B6E7-0C5251662E6E}" type="sibTrans" cxnId="{2FBE8AC4-96E2-4DFF-A338-7135F114D153}">
      <dgm:prSet/>
      <dgm:spPr/>
    </dgm:pt>
    <dgm:pt modelId="{0AF76897-3959-408F-9774-77CC6B1246BA}" type="pres">
      <dgm:prSet presAssocID="{74EAEAF8-E976-49A7-9B56-87A14BECCA83}" presName="Name0" presStyleCnt="0">
        <dgm:presLayoutVars>
          <dgm:dir/>
          <dgm:animLvl val="lvl"/>
          <dgm:resizeHandles val="exact"/>
        </dgm:presLayoutVars>
      </dgm:prSet>
      <dgm:spPr/>
      <dgm:t>
        <a:bodyPr/>
        <a:lstStyle/>
        <a:p>
          <a:endParaRPr lang="en-GB"/>
        </a:p>
      </dgm:t>
    </dgm:pt>
    <dgm:pt modelId="{78A162EA-72D0-4525-9989-1F1044DB44E3}" type="pres">
      <dgm:prSet presAssocID="{6657C61A-F79F-416A-8C6E-CCAE87A736A3}" presName="linNode" presStyleCnt="0"/>
      <dgm:spPr/>
    </dgm:pt>
    <dgm:pt modelId="{CD49FC52-F947-4F07-802F-BD1778AA9292}" type="pres">
      <dgm:prSet presAssocID="{6657C61A-F79F-416A-8C6E-CCAE87A736A3}" presName="parentText" presStyleLbl="node1" presStyleIdx="0" presStyleCnt="3" custScaleX="69270" custLinFactNeighborX="-7324">
        <dgm:presLayoutVars>
          <dgm:chMax val="1"/>
          <dgm:bulletEnabled val="1"/>
        </dgm:presLayoutVars>
      </dgm:prSet>
      <dgm:spPr/>
      <dgm:t>
        <a:bodyPr/>
        <a:lstStyle/>
        <a:p>
          <a:endParaRPr lang="en-GB"/>
        </a:p>
      </dgm:t>
    </dgm:pt>
    <dgm:pt modelId="{E41F3C0E-4D48-4558-9FD6-A5B9A8C5917E}" type="pres">
      <dgm:prSet presAssocID="{6657C61A-F79F-416A-8C6E-CCAE87A736A3}" presName="descendantText" presStyleLbl="alignAccFollowNode1" presStyleIdx="0" presStyleCnt="3" custScaleX="112207" custScaleY="124288">
        <dgm:presLayoutVars>
          <dgm:bulletEnabled val="1"/>
        </dgm:presLayoutVars>
      </dgm:prSet>
      <dgm:spPr/>
      <dgm:t>
        <a:bodyPr/>
        <a:lstStyle/>
        <a:p>
          <a:endParaRPr lang="en-GB"/>
        </a:p>
      </dgm:t>
    </dgm:pt>
    <dgm:pt modelId="{9998FF12-3D0D-4532-935B-B35B44F849C7}" type="pres">
      <dgm:prSet presAssocID="{62F53A87-4E88-4CF9-B11B-6B3CBA9FC847}" presName="sp" presStyleCnt="0"/>
      <dgm:spPr/>
    </dgm:pt>
    <dgm:pt modelId="{6BA9A055-F428-406F-9886-5AB6375D90C7}" type="pres">
      <dgm:prSet presAssocID="{414415AB-B23C-4246-B7C7-AEC476F7D891}" presName="linNode" presStyleCnt="0"/>
      <dgm:spPr/>
    </dgm:pt>
    <dgm:pt modelId="{3263C6BD-F7F2-4617-8781-181442549125}" type="pres">
      <dgm:prSet presAssocID="{414415AB-B23C-4246-B7C7-AEC476F7D891}" presName="parentText" presStyleLbl="node1" presStyleIdx="1" presStyleCnt="3" custScaleX="69270" custLinFactNeighborX="-7324">
        <dgm:presLayoutVars>
          <dgm:chMax val="1"/>
          <dgm:bulletEnabled val="1"/>
        </dgm:presLayoutVars>
      </dgm:prSet>
      <dgm:spPr/>
      <dgm:t>
        <a:bodyPr/>
        <a:lstStyle/>
        <a:p>
          <a:endParaRPr lang="en-GB"/>
        </a:p>
      </dgm:t>
    </dgm:pt>
    <dgm:pt modelId="{70F4584B-4900-478E-B09B-FCBFC572A681}" type="pres">
      <dgm:prSet presAssocID="{414415AB-B23C-4246-B7C7-AEC476F7D891}" presName="descendantText" presStyleLbl="alignAccFollowNode1" presStyleIdx="1" presStyleCnt="3" custScaleX="112207" custScaleY="124288">
        <dgm:presLayoutVars>
          <dgm:bulletEnabled val="1"/>
        </dgm:presLayoutVars>
      </dgm:prSet>
      <dgm:spPr/>
      <dgm:t>
        <a:bodyPr/>
        <a:lstStyle/>
        <a:p>
          <a:endParaRPr lang="en-GB"/>
        </a:p>
      </dgm:t>
    </dgm:pt>
    <dgm:pt modelId="{F62DEE42-7D61-448B-B437-763786E5866A}" type="pres">
      <dgm:prSet presAssocID="{D3516551-B3FE-4B30-B55B-D6A14B5BA338}" presName="sp" presStyleCnt="0"/>
      <dgm:spPr/>
    </dgm:pt>
    <dgm:pt modelId="{F92BD0C3-E94F-412D-A1CA-DDF5CA35EBC3}" type="pres">
      <dgm:prSet presAssocID="{DE9CDED0-1072-4A3F-8C90-0C42CCCDDEBB}" presName="linNode" presStyleCnt="0"/>
      <dgm:spPr/>
    </dgm:pt>
    <dgm:pt modelId="{CE43CF8B-CB5A-4D00-A21E-3CDBA6769822}" type="pres">
      <dgm:prSet presAssocID="{DE9CDED0-1072-4A3F-8C90-0C42CCCDDEBB}" presName="parentText" presStyleLbl="node1" presStyleIdx="2" presStyleCnt="3" custScaleX="69270" custLinFactNeighborX="-7324">
        <dgm:presLayoutVars>
          <dgm:chMax val="1"/>
          <dgm:bulletEnabled val="1"/>
        </dgm:presLayoutVars>
      </dgm:prSet>
      <dgm:spPr/>
      <dgm:t>
        <a:bodyPr/>
        <a:lstStyle/>
        <a:p>
          <a:endParaRPr lang="en-GB"/>
        </a:p>
      </dgm:t>
    </dgm:pt>
    <dgm:pt modelId="{0B1F0E24-DDCA-4F69-8513-A1E978CB2DB7}" type="pres">
      <dgm:prSet presAssocID="{DE9CDED0-1072-4A3F-8C90-0C42CCCDDEBB}" presName="descendantText" presStyleLbl="alignAccFollowNode1" presStyleIdx="2" presStyleCnt="3" custScaleX="112207" custScaleY="124288">
        <dgm:presLayoutVars>
          <dgm:bulletEnabled val="1"/>
        </dgm:presLayoutVars>
      </dgm:prSet>
      <dgm:spPr/>
      <dgm:t>
        <a:bodyPr/>
        <a:lstStyle/>
        <a:p>
          <a:endParaRPr lang="en-GB"/>
        </a:p>
      </dgm:t>
    </dgm:pt>
  </dgm:ptLst>
  <dgm:cxnLst>
    <dgm:cxn modelId="{6B85F4A7-4F32-4F3C-A7B0-A0652A1476AE}" type="presOf" srcId="{414415AB-B23C-4246-B7C7-AEC476F7D891}" destId="{3263C6BD-F7F2-4617-8781-181442549125}" srcOrd="0" destOrd="0" presId="urn:microsoft.com/office/officeart/2005/8/layout/vList5"/>
    <dgm:cxn modelId="{4AB9FCB8-3CEA-48B5-8BBB-78D4DD502165}" type="presOf" srcId="{49AD1F0B-AA8F-4BA5-A8A2-0E673535684B}" destId="{E41F3C0E-4D48-4558-9FD6-A5B9A8C5917E}" srcOrd="0" destOrd="0" presId="urn:microsoft.com/office/officeart/2005/8/layout/vList5"/>
    <dgm:cxn modelId="{164D5A05-28C8-4618-8E97-AB8D0AE57A14}" type="presOf" srcId="{54953207-4E68-44EA-9C9C-4FF2BAC50875}" destId="{E41F3C0E-4D48-4558-9FD6-A5B9A8C5917E}" srcOrd="0" destOrd="3" presId="urn:microsoft.com/office/officeart/2005/8/layout/vList5"/>
    <dgm:cxn modelId="{2FBE8AC4-96E2-4DFF-A338-7135F114D153}" srcId="{6657C61A-F79F-416A-8C6E-CCAE87A736A3}" destId="{54953207-4E68-44EA-9C9C-4FF2BAC50875}" srcOrd="3" destOrd="0" parTransId="{245C1948-2CC2-4A7A-8D00-3FB7C4001C2F}" sibTransId="{F24B623C-2210-49CF-B6E7-0C5251662E6E}"/>
    <dgm:cxn modelId="{577472A2-E73D-4154-9364-28544A61759B}" type="presOf" srcId="{6657C61A-F79F-416A-8C6E-CCAE87A736A3}" destId="{CD49FC52-F947-4F07-802F-BD1778AA9292}" srcOrd="0" destOrd="0" presId="urn:microsoft.com/office/officeart/2005/8/layout/vList5"/>
    <dgm:cxn modelId="{BA9905FB-DF84-4893-972B-B16E7EE4EDFF}" srcId="{6657C61A-F79F-416A-8C6E-CCAE87A736A3}" destId="{2A901589-9D2B-400E-B256-3FF5A207FE06}" srcOrd="1" destOrd="0" parTransId="{8D4A5BC1-118C-495B-9C0E-9FA548F6D052}" sibTransId="{6D090C48-FBD8-480B-9989-32B8FB523832}"/>
    <dgm:cxn modelId="{CB2B6C58-90D7-45D9-ADA9-983A50E96BA2}" type="presOf" srcId="{74EAEAF8-E976-49A7-9B56-87A14BECCA83}" destId="{0AF76897-3959-408F-9774-77CC6B1246BA}" srcOrd="0" destOrd="0" presId="urn:microsoft.com/office/officeart/2005/8/layout/vList5"/>
    <dgm:cxn modelId="{ABB43C5B-6E8A-44DC-80ED-8527A4478AC6}" type="presOf" srcId="{149A12C5-A990-4F31-A082-F51BC6A8F794}" destId="{0B1F0E24-DDCA-4F69-8513-A1E978CB2DB7}" srcOrd="0" destOrd="1" presId="urn:microsoft.com/office/officeart/2005/8/layout/vList5"/>
    <dgm:cxn modelId="{96BF4CD6-8B2F-4473-B1D9-106BF86710E8}" srcId="{6657C61A-F79F-416A-8C6E-CCAE87A736A3}" destId="{49AD1F0B-AA8F-4BA5-A8A2-0E673535684B}" srcOrd="0" destOrd="0" parTransId="{AF0DB2C1-31A1-4810-BF78-A8CD2483A210}" sibTransId="{E4B914D3-FF3B-4925-B9CD-8CD0B33BB6F0}"/>
    <dgm:cxn modelId="{9F880C78-2781-40B9-A572-AB35A58F1DC6}" srcId="{DE9CDED0-1072-4A3F-8C90-0C42CCCDDEBB}" destId="{149A12C5-A990-4F31-A082-F51BC6A8F794}" srcOrd="1" destOrd="0" parTransId="{D53B1941-353F-42CE-8EEB-1C77EF64C818}" sibTransId="{2B6F0DF8-500C-40C9-A683-EBE8DA5C19D1}"/>
    <dgm:cxn modelId="{C8181F21-34D7-4E1F-925F-A723EF6CD4AB}" type="presOf" srcId="{830EDB45-5A5A-4CBD-B72C-F8C9A0E3C958}" destId="{0B1F0E24-DDCA-4F69-8513-A1E978CB2DB7}" srcOrd="0" destOrd="0" presId="urn:microsoft.com/office/officeart/2005/8/layout/vList5"/>
    <dgm:cxn modelId="{72F037D1-9D5F-4364-828E-B6CBBCA59D8B}" srcId="{6657C61A-F79F-416A-8C6E-CCAE87A736A3}" destId="{439398F7-CEF6-45BB-A61E-AE2DB1C91D53}" srcOrd="2" destOrd="0" parTransId="{2246E3D1-8762-49B6-9B13-5469D8FCA112}" sibTransId="{EFEF74AC-A57B-4F6A-BC3F-C7407C32581D}"/>
    <dgm:cxn modelId="{C72066B5-FB61-4EF2-84C6-448B74DDEDD4}" srcId="{DE9CDED0-1072-4A3F-8C90-0C42CCCDDEBB}" destId="{830EDB45-5A5A-4CBD-B72C-F8C9A0E3C958}" srcOrd="0" destOrd="0" parTransId="{322E979B-43B7-44C2-97DB-EDCBED87EFFD}" sibTransId="{E8096FEA-5188-4972-B422-26325989C01F}"/>
    <dgm:cxn modelId="{610B5511-437F-4826-BB9B-A74837E546D0}" srcId="{74EAEAF8-E976-49A7-9B56-87A14BECCA83}" destId="{DE9CDED0-1072-4A3F-8C90-0C42CCCDDEBB}" srcOrd="2" destOrd="0" parTransId="{37F85A85-A21F-4E8E-92AB-5C1CF1ED6F95}" sibTransId="{FE6C4775-C47D-4327-A77C-B86BC320281A}"/>
    <dgm:cxn modelId="{6F468C12-FF53-463E-A683-EFE11FBF802F}" type="presOf" srcId="{439398F7-CEF6-45BB-A61E-AE2DB1C91D53}" destId="{E41F3C0E-4D48-4558-9FD6-A5B9A8C5917E}" srcOrd="0" destOrd="2" presId="urn:microsoft.com/office/officeart/2005/8/layout/vList5"/>
    <dgm:cxn modelId="{593A02D8-3311-4A6F-9CC5-C657DC6FAAA5}" type="presOf" srcId="{2A901589-9D2B-400E-B256-3FF5A207FE06}" destId="{E41F3C0E-4D48-4558-9FD6-A5B9A8C5917E}" srcOrd="0" destOrd="1" presId="urn:microsoft.com/office/officeart/2005/8/layout/vList5"/>
    <dgm:cxn modelId="{5E1C00F6-AAFB-4B16-9F2F-FA66EAE65709}" srcId="{74EAEAF8-E976-49A7-9B56-87A14BECCA83}" destId="{414415AB-B23C-4246-B7C7-AEC476F7D891}" srcOrd="1" destOrd="0" parTransId="{9CBE80A7-1DB7-45DA-B449-B67D2D96CECC}" sibTransId="{D3516551-B3FE-4B30-B55B-D6A14B5BA338}"/>
    <dgm:cxn modelId="{11341180-155B-47DF-B6A6-5BCD62C2FEE7}" type="presOf" srcId="{1D543599-C67C-426B-8A97-A223634AE047}" destId="{70F4584B-4900-478E-B09B-FCBFC572A681}" srcOrd="0" destOrd="0" presId="urn:microsoft.com/office/officeart/2005/8/layout/vList5"/>
    <dgm:cxn modelId="{78D98406-74D0-4707-B6DB-9A071FF4175A}" type="presOf" srcId="{DE9CDED0-1072-4A3F-8C90-0C42CCCDDEBB}" destId="{CE43CF8B-CB5A-4D00-A21E-3CDBA6769822}" srcOrd="0" destOrd="0" presId="urn:microsoft.com/office/officeart/2005/8/layout/vList5"/>
    <dgm:cxn modelId="{A8B2398C-61E5-45A6-A4E5-66BC3E713E2E}" srcId="{414415AB-B23C-4246-B7C7-AEC476F7D891}" destId="{1D543599-C67C-426B-8A97-A223634AE047}" srcOrd="0" destOrd="0" parTransId="{571591F0-4F7C-47D2-A5C7-DDC0C3C581FC}" sibTransId="{863E87B3-FAAE-45EC-8102-9AA66A617605}"/>
    <dgm:cxn modelId="{6765FD6C-FA8B-4FDE-9E73-D86451AFA32A}" srcId="{74EAEAF8-E976-49A7-9B56-87A14BECCA83}" destId="{6657C61A-F79F-416A-8C6E-CCAE87A736A3}" srcOrd="0" destOrd="0" parTransId="{635ADDD0-9DF0-4D27-8B5E-0E88E8525A94}" sibTransId="{62F53A87-4E88-4CF9-B11B-6B3CBA9FC847}"/>
    <dgm:cxn modelId="{52F8D1D1-805A-4852-924A-FF6BC6DD4A5F}" type="presParOf" srcId="{0AF76897-3959-408F-9774-77CC6B1246BA}" destId="{78A162EA-72D0-4525-9989-1F1044DB44E3}" srcOrd="0" destOrd="0" presId="urn:microsoft.com/office/officeart/2005/8/layout/vList5"/>
    <dgm:cxn modelId="{D4DCEAFF-01BB-409B-8431-AE90580A2EBA}" type="presParOf" srcId="{78A162EA-72D0-4525-9989-1F1044DB44E3}" destId="{CD49FC52-F947-4F07-802F-BD1778AA9292}" srcOrd="0" destOrd="0" presId="urn:microsoft.com/office/officeart/2005/8/layout/vList5"/>
    <dgm:cxn modelId="{6E8C9EC2-A7AA-4458-A49B-E6B17DD7AB16}" type="presParOf" srcId="{78A162EA-72D0-4525-9989-1F1044DB44E3}" destId="{E41F3C0E-4D48-4558-9FD6-A5B9A8C5917E}" srcOrd="1" destOrd="0" presId="urn:microsoft.com/office/officeart/2005/8/layout/vList5"/>
    <dgm:cxn modelId="{960F2611-30B1-414B-B7D1-CD6C0AEE89EA}" type="presParOf" srcId="{0AF76897-3959-408F-9774-77CC6B1246BA}" destId="{9998FF12-3D0D-4532-935B-B35B44F849C7}" srcOrd="1" destOrd="0" presId="urn:microsoft.com/office/officeart/2005/8/layout/vList5"/>
    <dgm:cxn modelId="{FCBB6CD0-A901-4EA2-827C-4F58954440EE}" type="presParOf" srcId="{0AF76897-3959-408F-9774-77CC6B1246BA}" destId="{6BA9A055-F428-406F-9886-5AB6375D90C7}" srcOrd="2" destOrd="0" presId="urn:microsoft.com/office/officeart/2005/8/layout/vList5"/>
    <dgm:cxn modelId="{2CA04689-1156-449E-9AE3-5E41EBB0670E}" type="presParOf" srcId="{6BA9A055-F428-406F-9886-5AB6375D90C7}" destId="{3263C6BD-F7F2-4617-8781-181442549125}" srcOrd="0" destOrd="0" presId="urn:microsoft.com/office/officeart/2005/8/layout/vList5"/>
    <dgm:cxn modelId="{A232DD8E-863E-4204-939F-2B444F604E01}" type="presParOf" srcId="{6BA9A055-F428-406F-9886-5AB6375D90C7}" destId="{70F4584B-4900-478E-B09B-FCBFC572A681}" srcOrd="1" destOrd="0" presId="urn:microsoft.com/office/officeart/2005/8/layout/vList5"/>
    <dgm:cxn modelId="{5684171C-BED1-42B7-BE9B-2DF53C11A5F8}" type="presParOf" srcId="{0AF76897-3959-408F-9774-77CC6B1246BA}" destId="{F62DEE42-7D61-448B-B437-763786E5866A}" srcOrd="3" destOrd="0" presId="urn:microsoft.com/office/officeart/2005/8/layout/vList5"/>
    <dgm:cxn modelId="{A8CC4136-B68A-4DC6-AB64-3A6D060275AA}" type="presParOf" srcId="{0AF76897-3959-408F-9774-77CC6B1246BA}" destId="{F92BD0C3-E94F-412D-A1CA-DDF5CA35EBC3}" srcOrd="4" destOrd="0" presId="urn:microsoft.com/office/officeart/2005/8/layout/vList5"/>
    <dgm:cxn modelId="{B973E646-2827-461A-9B3C-46BBBACC27A2}" type="presParOf" srcId="{F92BD0C3-E94F-412D-A1CA-DDF5CA35EBC3}" destId="{CE43CF8B-CB5A-4D00-A21E-3CDBA6769822}" srcOrd="0" destOrd="0" presId="urn:microsoft.com/office/officeart/2005/8/layout/vList5"/>
    <dgm:cxn modelId="{97577D5D-1D5F-48FA-8CE2-E1F8C41DE525}" type="presParOf" srcId="{F92BD0C3-E94F-412D-A1CA-DDF5CA35EBC3}" destId="{0B1F0E24-DDCA-4F69-8513-A1E978CB2D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7CF94-04E6-4327-8C15-4AC65526E8A0}" type="doc">
      <dgm:prSet loTypeId="urn:microsoft.com/office/officeart/2005/8/layout/default#2" loCatId="list" qsTypeId="urn:microsoft.com/office/officeart/2005/8/quickstyle/simple4" qsCatId="simple" csTypeId="urn:microsoft.com/office/officeart/2005/8/colors/colorful5" csCatId="colorful" phldr="1"/>
      <dgm:spPr/>
      <dgm:t>
        <a:bodyPr/>
        <a:lstStyle/>
        <a:p>
          <a:endParaRPr lang="en-GB"/>
        </a:p>
      </dgm:t>
    </dgm:pt>
    <dgm:pt modelId="{99B36D43-F4FB-4421-92A1-B2E7C36DC71C}">
      <dgm:prSet phldrT="[Text]"/>
      <dgm:spPr/>
      <dgm:t>
        <a:bodyPr/>
        <a:lstStyle/>
        <a:p>
          <a:r>
            <a:rPr lang="en-GB" dirty="0" smtClean="0"/>
            <a:t>Wives, submit to your husbands as to the Lord. For the husband is the head of the wife as Christ is the head of the Church... Husbands, love your wives just as Christ love the church... In the same way husbands ought to love their wives as their own bodies. He who loves his wife loves himself... Each one of your must love his wife as he loves himself and the wife must respect her husband</a:t>
          </a:r>
        </a:p>
        <a:p>
          <a:r>
            <a:rPr lang="en-GB" dirty="0" smtClean="0"/>
            <a:t>(Colossians 3:18f and Ephesians 5:25.28)</a:t>
          </a:r>
          <a:endParaRPr lang="en-GB" dirty="0"/>
        </a:p>
      </dgm:t>
    </dgm:pt>
    <dgm:pt modelId="{0824F1A4-06CA-490D-A4B2-05E7EC2A8C10}" type="parTrans" cxnId="{C7E6B1CF-30FC-4C40-BC21-F15438FA2F0B}">
      <dgm:prSet/>
      <dgm:spPr/>
      <dgm:t>
        <a:bodyPr/>
        <a:lstStyle/>
        <a:p>
          <a:endParaRPr lang="en-GB"/>
        </a:p>
      </dgm:t>
    </dgm:pt>
    <dgm:pt modelId="{C3445F55-EE09-4457-8B2B-4DDD28AA0BCD}" type="sibTrans" cxnId="{C7E6B1CF-30FC-4C40-BC21-F15438FA2F0B}">
      <dgm:prSet/>
      <dgm:spPr/>
      <dgm:t>
        <a:bodyPr/>
        <a:lstStyle/>
        <a:p>
          <a:endParaRPr lang="en-GB"/>
        </a:p>
      </dgm:t>
    </dgm:pt>
    <dgm:pt modelId="{A44D8C2C-E689-4E6A-BA17-CFA67F3CE3F0}">
      <dgm:prSet phldrT="[Text]"/>
      <dgm:spPr/>
      <dgm:t>
        <a:bodyPr/>
        <a:lstStyle/>
        <a:p>
          <a:r>
            <a:rPr lang="en-GB" dirty="0" smtClean="0"/>
            <a:t>A woman should learn in quietness and full submission. I do not permit a woman to teach or have authority over a man; she must be silent. For Adam was formed first then Eve. And Adam was not the one deceived; it was woman who was deceived and became a sinner</a:t>
          </a:r>
        </a:p>
        <a:p>
          <a:r>
            <a:rPr lang="en-GB" dirty="0" smtClean="0"/>
            <a:t>(1 Timothy 2:11-14)</a:t>
          </a:r>
          <a:endParaRPr lang="en-GB" dirty="0"/>
        </a:p>
      </dgm:t>
    </dgm:pt>
    <dgm:pt modelId="{DDBAC0ED-C84E-4511-92FE-BD2BFA3AD96E}" type="parTrans" cxnId="{9E36D3E2-8123-48D6-8A4D-AB0A82C214C9}">
      <dgm:prSet/>
      <dgm:spPr/>
      <dgm:t>
        <a:bodyPr/>
        <a:lstStyle/>
        <a:p>
          <a:endParaRPr lang="en-GB"/>
        </a:p>
      </dgm:t>
    </dgm:pt>
    <dgm:pt modelId="{D1206CCD-3195-436F-9B77-D126012B8998}" type="sibTrans" cxnId="{9E36D3E2-8123-48D6-8A4D-AB0A82C214C9}">
      <dgm:prSet/>
      <dgm:spPr/>
      <dgm:t>
        <a:bodyPr/>
        <a:lstStyle/>
        <a:p>
          <a:endParaRPr lang="en-GB"/>
        </a:p>
      </dgm:t>
    </dgm:pt>
    <dgm:pt modelId="{E0C338F5-3E7C-40E0-97DB-0768DFE8A739}" type="pres">
      <dgm:prSet presAssocID="{B497CF94-04E6-4327-8C15-4AC65526E8A0}" presName="diagram" presStyleCnt="0">
        <dgm:presLayoutVars>
          <dgm:dir/>
          <dgm:resizeHandles val="exact"/>
        </dgm:presLayoutVars>
      </dgm:prSet>
      <dgm:spPr/>
      <dgm:t>
        <a:bodyPr/>
        <a:lstStyle/>
        <a:p>
          <a:endParaRPr lang="en-GB"/>
        </a:p>
      </dgm:t>
    </dgm:pt>
    <dgm:pt modelId="{DA95BFBD-AA00-4AF7-9D0B-C5C8B0478012}" type="pres">
      <dgm:prSet presAssocID="{99B36D43-F4FB-4421-92A1-B2E7C36DC71C}" presName="node" presStyleLbl="node1" presStyleIdx="0" presStyleCnt="2" custScaleX="175427">
        <dgm:presLayoutVars>
          <dgm:bulletEnabled val="1"/>
        </dgm:presLayoutVars>
      </dgm:prSet>
      <dgm:spPr/>
      <dgm:t>
        <a:bodyPr/>
        <a:lstStyle/>
        <a:p>
          <a:endParaRPr lang="en-GB"/>
        </a:p>
      </dgm:t>
    </dgm:pt>
    <dgm:pt modelId="{C6CE25C5-C411-423D-B316-80370C31E743}" type="pres">
      <dgm:prSet presAssocID="{C3445F55-EE09-4457-8B2B-4DDD28AA0BCD}" presName="sibTrans" presStyleCnt="0"/>
      <dgm:spPr/>
    </dgm:pt>
    <dgm:pt modelId="{0D42B00A-79D6-44F1-91E2-D5233B2DBBE8}" type="pres">
      <dgm:prSet presAssocID="{A44D8C2C-E689-4E6A-BA17-CFA67F3CE3F0}" presName="node" presStyleLbl="node1" presStyleIdx="1" presStyleCnt="2" custScaleX="175427">
        <dgm:presLayoutVars>
          <dgm:bulletEnabled val="1"/>
        </dgm:presLayoutVars>
      </dgm:prSet>
      <dgm:spPr/>
      <dgm:t>
        <a:bodyPr/>
        <a:lstStyle/>
        <a:p>
          <a:endParaRPr lang="en-GB"/>
        </a:p>
      </dgm:t>
    </dgm:pt>
  </dgm:ptLst>
  <dgm:cxnLst>
    <dgm:cxn modelId="{0578EA4F-1333-49E8-B7E2-1CBBB8242745}" type="presOf" srcId="{A44D8C2C-E689-4E6A-BA17-CFA67F3CE3F0}" destId="{0D42B00A-79D6-44F1-91E2-D5233B2DBBE8}" srcOrd="0" destOrd="0" presId="urn:microsoft.com/office/officeart/2005/8/layout/default#2"/>
    <dgm:cxn modelId="{21B9A12E-4E5A-45B1-9ACB-A64CEF590E32}" type="presOf" srcId="{B497CF94-04E6-4327-8C15-4AC65526E8A0}" destId="{E0C338F5-3E7C-40E0-97DB-0768DFE8A739}" srcOrd="0" destOrd="0" presId="urn:microsoft.com/office/officeart/2005/8/layout/default#2"/>
    <dgm:cxn modelId="{8E1B2D1C-6AE0-4ACA-BD91-09970FFA4EEB}" type="presOf" srcId="{99B36D43-F4FB-4421-92A1-B2E7C36DC71C}" destId="{DA95BFBD-AA00-4AF7-9D0B-C5C8B0478012}" srcOrd="0" destOrd="0" presId="urn:microsoft.com/office/officeart/2005/8/layout/default#2"/>
    <dgm:cxn modelId="{C7E6B1CF-30FC-4C40-BC21-F15438FA2F0B}" srcId="{B497CF94-04E6-4327-8C15-4AC65526E8A0}" destId="{99B36D43-F4FB-4421-92A1-B2E7C36DC71C}" srcOrd="0" destOrd="0" parTransId="{0824F1A4-06CA-490D-A4B2-05E7EC2A8C10}" sibTransId="{C3445F55-EE09-4457-8B2B-4DDD28AA0BCD}"/>
    <dgm:cxn modelId="{9E36D3E2-8123-48D6-8A4D-AB0A82C214C9}" srcId="{B497CF94-04E6-4327-8C15-4AC65526E8A0}" destId="{A44D8C2C-E689-4E6A-BA17-CFA67F3CE3F0}" srcOrd="1" destOrd="0" parTransId="{DDBAC0ED-C84E-4511-92FE-BD2BFA3AD96E}" sibTransId="{D1206CCD-3195-436F-9B77-D126012B8998}"/>
    <dgm:cxn modelId="{88224405-4BA5-4C21-9289-19F4B120DB9E}" type="presParOf" srcId="{E0C338F5-3E7C-40E0-97DB-0768DFE8A739}" destId="{DA95BFBD-AA00-4AF7-9D0B-C5C8B0478012}" srcOrd="0" destOrd="0" presId="urn:microsoft.com/office/officeart/2005/8/layout/default#2"/>
    <dgm:cxn modelId="{C647E70B-767A-4408-B28B-B10A0252DAFA}" type="presParOf" srcId="{E0C338F5-3E7C-40E0-97DB-0768DFE8A739}" destId="{C6CE25C5-C411-423D-B316-80370C31E743}" srcOrd="1" destOrd="0" presId="urn:microsoft.com/office/officeart/2005/8/layout/default#2"/>
    <dgm:cxn modelId="{0F3FCF80-C48A-43D8-B369-B94C49E341C3}" type="presParOf" srcId="{E0C338F5-3E7C-40E0-97DB-0768DFE8A739}" destId="{0D42B00A-79D6-44F1-91E2-D5233B2DBBE8}"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C5F7A2-2C75-48F3-9A54-4DC057261116}" type="doc">
      <dgm:prSet loTypeId="urn:microsoft.com/office/officeart/2005/8/layout/vList3#2" loCatId="list" qsTypeId="urn:microsoft.com/office/officeart/2005/8/quickstyle/3d1" qsCatId="3D" csTypeId="urn:microsoft.com/office/officeart/2005/8/colors/accent3_3" csCatId="accent3" phldr="1"/>
      <dgm:spPr/>
    </dgm:pt>
    <dgm:pt modelId="{17F8CB37-11DC-49BD-9D8C-FE485179B462}">
      <dgm:prSet phldrT="[Text]"/>
      <dgm:spPr/>
      <dgm:t>
        <a:bodyPr/>
        <a:lstStyle/>
        <a:p>
          <a:r>
            <a:rPr lang="en-GB" dirty="0" smtClean="0"/>
            <a:t>Treated men and women as equals</a:t>
          </a:r>
        </a:p>
        <a:p>
          <a:r>
            <a:rPr lang="en-GB" dirty="0" smtClean="0"/>
            <a:t>‘God created man in his image…male and female he created them’ </a:t>
          </a:r>
          <a:endParaRPr lang="en-GB" dirty="0"/>
        </a:p>
      </dgm:t>
    </dgm:pt>
    <dgm:pt modelId="{B1C95CCF-CB4F-45CF-9FD8-65F5E61CFC04}" type="parTrans" cxnId="{BF044D57-FFFF-4121-83F1-0A6649BFC6E2}">
      <dgm:prSet/>
      <dgm:spPr/>
      <dgm:t>
        <a:bodyPr/>
        <a:lstStyle/>
        <a:p>
          <a:endParaRPr lang="en-GB"/>
        </a:p>
      </dgm:t>
    </dgm:pt>
    <dgm:pt modelId="{EA7F37E6-F1A3-4AED-A520-9F00ABF04963}" type="sibTrans" cxnId="{BF044D57-FFFF-4121-83F1-0A6649BFC6E2}">
      <dgm:prSet/>
      <dgm:spPr/>
      <dgm:t>
        <a:bodyPr/>
        <a:lstStyle/>
        <a:p>
          <a:endParaRPr lang="en-GB"/>
        </a:p>
      </dgm:t>
    </dgm:pt>
    <dgm:pt modelId="{842C7C40-5F44-4F83-8EDC-7A0AC086CF77}">
      <dgm:prSet phldrT="[Text]"/>
      <dgm:spPr/>
      <dgm:t>
        <a:bodyPr/>
        <a:lstStyle/>
        <a:p>
          <a:r>
            <a:rPr lang="en-GB" dirty="0" smtClean="0"/>
            <a:t>Preached in the Court of Women in the Jerusalem temple</a:t>
          </a:r>
          <a:endParaRPr lang="en-GB" dirty="0"/>
        </a:p>
      </dgm:t>
    </dgm:pt>
    <dgm:pt modelId="{A298529E-B021-43E8-B14A-3B31598EA55C}" type="parTrans" cxnId="{76CB772C-84E3-40DF-9D08-DE7D41872620}">
      <dgm:prSet/>
      <dgm:spPr/>
      <dgm:t>
        <a:bodyPr/>
        <a:lstStyle/>
        <a:p>
          <a:endParaRPr lang="en-GB"/>
        </a:p>
      </dgm:t>
    </dgm:pt>
    <dgm:pt modelId="{C159CB1E-4EA6-4522-9682-A3A9B0A21066}" type="sibTrans" cxnId="{76CB772C-84E3-40DF-9D08-DE7D41872620}">
      <dgm:prSet/>
      <dgm:spPr/>
      <dgm:t>
        <a:bodyPr/>
        <a:lstStyle/>
        <a:p>
          <a:endParaRPr lang="en-GB"/>
        </a:p>
      </dgm:t>
    </dgm:pt>
    <dgm:pt modelId="{EF07864A-1732-472A-83F9-8BAAF53F74C3}">
      <dgm:prSet phldrT="[Text]"/>
      <dgm:spPr/>
      <dgm:t>
        <a:bodyPr/>
        <a:lstStyle/>
        <a:p>
          <a:r>
            <a:rPr lang="en-GB" dirty="0" smtClean="0"/>
            <a:t>Treated a Samaritan woman as equal</a:t>
          </a:r>
          <a:endParaRPr lang="en-GB" dirty="0"/>
        </a:p>
      </dgm:t>
    </dgm:pt>
    <dgm:pt modelId="{E87B4048-BBB4-41F7-BD35-B9AFA6F87D67}" type="parTrans" cxnId="{69D65A3A-6520-452C-AB17-B581B1BC17E7}">
      <dgm:prSet/>
      <dgm:spPr/>
      <dgm:t>
        <a:bodyPr/>
        <a:lstStyle/>
        <a:p>
          <a:endParaRPr lang="en-GB"/>
        </a:p>
      </dgm:t>
    </dgm:pt>
    <dgm:pt modelId="{0DB88F67-9FC9-4D21-9390-ECAD6545237A}" type="sibTrans" cxnId="{69D65A3A-6520-452C-AB17-B581B1BC17E7}">
      <dgm:prSet/>
      <dgm:spPr/>
      <dgm:t>
        <a:bodyPr/>
        <a:lstStyle/>
        <a:p>
          <a:endParaRPr lang="en-GB"/>
        </a:p>
      </dgm:t>
    </dgm:pt>
    <dgm:pt modelId="{BDE02AE1-B9BB-4E1A-8BDC-B6D346E33EDB}">
      <dgm:prSet/>
      <dgm:spPr/>
      <dgm:t>
        <a:bodyPr/>
        <a:lstStyle/>
        <a:p>
          <a:r>
            <a:rPr lang="en-GB" dirty="0" smtClean="0"/>
            <a:t>Had women followers who stayed with him at the Cross and ministered to him. No women in 12 disciples but many women who travelled with him and supported him in many ways.</a:t>
          </a:r>
          <a:endParaRPr lang="en-GB" dirty="0"/>
        </a:p>
      </dgm:t>
    </dgm:pt>
    <dgm:pt modelId="{2249DE5B-B435-424F-8D74-E8F6438C279D}" type="parTrans" cxnId="{AA996C98-3D62-4182-8D81-D48617FB7057}">
      <dgm:prSet/>
      <dgm:spPr/>
      <dgm:t>
        <a:bodyPr/>
        <a:lstStyle/>
        <a:p>
          <a:endParaRPr lang="en-GB"/>
        </a:p>
      </dgm:t>
    </dgm:pt>
    <dgm:pt modelId="{C94FCCA3-16B1-48A4-8CCC-086E77C91B3F}" type="sibTrans" cxnId="{AA996C98-3D62-4182-8D81-D48617FB7057}">
      <dgm:prSet/>
      <dgm:spPr/>
      <dgm:t>
        <a:bodyPr/>
        <a:lstStyle/>
        <a:p>
          <a:endParaRPr lang="en-GB"/>
        </a:p>
      </dgm:t>
    </dgm:pt>
    <dgm:pt modelId="{F249A15C-5B60-43AA-A496-25943B09178C}">
      <dgm:prSet/>
      <dgm:spPr/>
      <dgm:t>
        <a:bodyPr/>
        <a:lstStyle/>
        <a:p>
          <a:r>
            <a:rPr lang="en-GB" dirty="0" smtClean="0"/>
            <a:t>First appeared to women after his resurrection before appearing to his male disciples</a:t>
          </a:r>
          <a:endParaRPr lang="en-GB" dirty="0"/>
        </a:p>
      </dgm:t>
    </dgm:pt>
    <dgm:pt modelId="{5A2BD14C-8490-40CB-A042-8A38A6B857D5}" type="parTrans" cxnId="{357F6FA8-CA3B-4A1B-B674-D35D15596FF6}">
      <dgm:prSet/>
      <dgm:spPr/>
      <dgm:t>
        <a:bodyPr/>
        <a:lstStyle/>
        <a:p>
          <a:endParaRPr lang="en-GB"/>
        </a:p>
      </dgm:t>
    </dgm:pt>
    <dgm:pt modelId="{19EC146C-35A0-4F93-BE46-2730161D9E93}" type="sibTrans" cxnId="{357F6FA8-CA3B-4A1B-B674-D35D15596FF6}">
      <dgm:prSet/>
      <dgm:spPr/>
      <dgm:t>
        <a:bodyPr/>
        <a:lstStyle/>
        <a:p>
          <a:endParaRPr lang="en-GB"/>
        </a:p>
      </dgm:t>
    </dgm:pt>
    <dgm:pt modelId="{DC19E1AD-9C51-4964-BAE0-0430412E23CE}" type="pres">
      <dgm:prSet presAssocID="{7DC5F7A2-2C75-48F3-9A54-4DC057261116}" presName="linearFlow" presStyleCnt="0">
        <dgm:presLayoutVars>
          <dgm:dir/>
          <dgm:resizeHandles val="exact"/>
        </dgm:presLayoutVars>
      </dgm:prSet>
      <dgm:spPr/>
    </dgm:pt>
    <dgm:pt modelId="{5343EE47-9AA0-4DA0-B944-A73D0D52CE90}" type="pres">
      <dgm:prSet presAssocID="{17F8CB37-11DC-49BD-9D8C-FE485179B462}" presName="composite" presStyleCnt="0"/>
      <dgm:spPr/>
    </dgm:pt>
    <dgm:pt modelId="{08E3FFFE-B13E-4AC9-A0CF-340A225FEFB5}" type="pres">
      <dgm:prSet presAssocID="{17F8CB37-11DC-49BD-9D8C-FE485179B462}" presName="imgShp" presStyleLbl="fgImgPlace1" presStyleIdx="0" presStyleCnt="5" custLinFactNeighborX="-98062"/>
      <dgm:spPr>
        <a:blipFill rotWithShape="0">
          <a:blip xmlns:r="http://schemas.openxmlformats.org/officeDocument/2006/relationships" r:embed="rId1"/>
          <a:stretch>
            <a:fillRect/>
          </a:stretch>
        </a:blipFill>
      </dgm:spPr>
    </dgm:pt>
    <dgm:pt modelId="{91D9FC11-ADF0-4EDF-A91E-57783F600E81}" type="pres">
      <dgm:prSet presAssocID="{17F8CB37-11DC-49BD-9D8C-FE485179B462}" presName="txShp" presStyleLbl="node1" presStyleIdx="0" presStyleCnt="5" custScaleX="135246" custLinFactNeighborX="4041">
        <dgm:presLayoutVars>
          <dgm:bulletEnabled val="1"/>
        </dgm:presLayoutVars>
      </dgm:prSet>
      <dgm:spPr/>
      <dgm:t>
        <a:bodyPr/>
        <a:lstStyle/>
        <a:p>
          <a:endParaRPr lang="en-GB"/>
        </a:p>
      </dgm:t>
    </dgm:pt>
    <dgm:pt modelId="{683442AC-BA22-402A-AA38-D9F0C9B9457F}" type="pres">
      <dgm:prSet presAssocID="{EA7F37E6-F1A3-4AED-A520-9F00ABF04963}" presName="spacing" presStyleCnt="0"/>
      <dgm:spPr/>
    </dgm:pt>
    <dgm:pt modelId="{3BB56540-1A81-43C7-965B-DFAAC42148AD}" type="pres">
      <dgm:prSet presAssocID="{842C7C40-5F44-4F83-8EDC-7A0AC086CF77}" presName="composite" presStyleCnt="0"/>
      <dgm:spPr/>
    </dgm:pt>
    <dgm:pt modelId="{13A3228E-8551-4B2F-BF52-2A5BDC1E3DB8}" type="pres">
      <dgm:prSet presAssocID="{842C7C40-5F44-4F83-8EDC-7A0AC086CF77}" presName="imgShp" presStyleLbl="fgImgPlace1" presStyleIdx="1" presStyleCnt="5" custLinFactNeighborX="-98062"/>
      <dgm:spPr>
        <a:blipFill rotWithShape="0">
          <a:blip xmlns:r="http://schemas.openxmlformats.org/officeDocument/2006/relationships" r:embed="rId1"/>
          <a:stretch>
            <a:fillRect/>
          </a:stretch>
        </a:blipFill>
      </dgm:spPr>
    </dgm:pt>
    <dgm:pt modelId="{B5289F4D-C4A3-49AF-BAA3-F6BA3EB99727}" type="pres">
      <dgm:prSet presAssocID="{842C7C40-5F44-4F83-8EDC-7A0AC086CF77}" presName="txShp" presStyleLbl="node1" presStyleIdx="1" presStyleCnt="5" custScaleX="135246" custLinFactNeighborX="4041">
        <dgm:presLayoutVars>
          <dgm:bulletEnabled val="1"/>
        </dgm:presLayoutVars>
      </dgm:prSet>
      <dgm:spPr/>
      <dgm:t>
        <a:bodyPr/>
        <a:lstStyle/>
        <a:p>
          <a:endParaRPr lang="en-GB"/>
        </a:p>
      </dgm:t>
    </dgm:pt>
    <dgm:pt modelId="{3EBFDA1B-E79D-4F76-A6E5-1EFF25422A1D}" type="pres">
      <dgm:prSet presAssocID="{C159CB1E-4EA6-4522-9682-A3A9B0A21066}" presName="spacing" presStyleCnt="0"/>
      <dgm:spPr/>
    </dgm:pt>
    <dgm:pt modelId="{89618419-37DA-4FCF-8296-FB6DC2B3E3BF}" type="pres">
      <dgm:prSet presAssocID="{EF07864A-1732-472A-83F9-8BAAF53F74C3}" presName="composite" presStyleCnt="0"/>
      <dgm:spPr/>
    </dgm:pt>
    <dgm:pt modelId="{7AF466E6-1519-4655-B31A-DC886B03DBCB}" type="pres">
      <dgm:prSet presAssocID="{EF07864A-1732-472A-83F9-8BAAF53F74C3}" presName="imgShp" presStyleLbl="fgImgPlace1" presStyleIdx="2" presStyleCnt="5" custLinFactNeighborX="-98062"/>
      <dgm:spPr>
        <a:blipFill rotWithShape="0">
          <a:blip xmlns:r="http://schemas.openxmlformats.org/officeDocument/2006/relationships" r:embed="rId1"/>
          <a:stretch>
            <a:fillRect/>
          </a:stretch>
        </a:blipFill>
      </dgm:spPr>
    </dgm:pt>
    <dgm:pt modelId="{480FDE67-6FAB-478B-9AD5-1729F08A7116}" type="pres">
      <dgm:prSet presAssocID="{EF07864A-1732-472A-83F9-8BAAF53F74C3}" presName="txShp" presStyleLbl="node1" presStyleIdx="2" presStyleCnt="5" custScaleX="135246" custLinFactNeighborX="4041">
        <dgm:presLayoutVars>
          <dgm:bulletEnabled val="1"/>
        </dgm:presLayoutVars>
      </dgm:prSet>
      <dgm:spPr/>
      <dgm:t>
        <a:bodyPr/>
        <a:lstStyle/>
        <a:p>
          <a:endParaRPr lang="en-GB"/>
        </a:p>
      </dgm:t>
    </dgm:pt>
    <dgm:pt modelId="{0FD03A2C-228C-49CC-A168-B5B0153F1034}" type="pres">
      <dgm:prSet presAssocID="{0DB88F67-9FC9-4D21-9390-ECAD6545237A}" presName="spacing" presStyleCnt="0"/>
      <dgm:spPr/>
    </dgm:pt>
    <dgm:pt modelId="{C18F3E51-10B3-44AF-9DB3-94B25AF1F165}" type="pres">
      <dgm:prSet presAssocID="{BDE02AE1-B9BB-4E1A-8BDC-B6D346E33EDB}" presName="composite" presStyleCnt="0"/>
      <dgm:spPr/>
    </dgm:pt>
    <dgm:pt modelId="{0867B93D-5FF9-4BF2-9E99-A2A833DDE971}" type="pres">
      <dgm:prSet presAssocID="{BDE02AE1-B9BB-4E1A-8BDC-B6D346E33EDB}" presName="imgShp" presStyleLbl="fgImgPlace1" presStyleIdx="3" presStyleCnt="5" custLinFactNeighborX="-98062"/>
      <dgm:spPr>
        <a:blipFill rotWithShape="0">
          <a:blip xmlns:r="http://schemas.openxmlformats.org/officeDocument/2006/relationships" r:embed="rId1"/>
          <a:stretch>
            <a:fillRect/>
          </a:stretch>
        </a:blipFill>
      </dgm:spPr>
    </dgm:pt>
    <dgm:pt modelId="{E8DBEC4C-9054-4E9E-9EEA-F21E0BDD55FA}" type="pres">
      <dgm:prSet presAssocID="{BDE02AE1-B9BB-4E1A-8BDC-B6D346E33EDB}" presName="txShp" presStyleLbl="node1" presStyleIdx="3" presStyleCnt="5" custScaleX="135249" custLinFactNeighborX="4040">
        <dgm:presLayoutVars>
          <dgm:bulletEnabled val="1"/>
        </dgm:presLayoutVars>
      </dgm:prSet>
      <dgm:spPr/>
      <dgm:t>
        <a:bodyPr/>
        <a:lstStyle/>
        <a:p>
          <a:endParaRPr lang="en-GB"/>
        </a:p>
      </dgm:t>
    </dgm:pt>
    <dgm:pt modelId="{145F1F9D-0D52-42FA-9C8A-59CFCCE72A35}" type="pres">
      <dgm:prSet presAssocID="{C94FCCA3-16B1-48A4-8CCC-086E77C91B3F}" presName="spacing" presStyleCnt="0"/>
      <dgm:spPr/>
    </dgm:pt>
    <dgm:pt modelId="{F0C9F6E3-E7B4-4FA9-A5C8-D35B79602A68}" type="pres">
      <dgm:prSet presAssocID="{F249A15C-5B60-43AA-A496-25943B09178C}" presName="composite" presStyleCnt="0"/>
      <dgm:spPr/>
    </dgm:pt>
    <dgm:pt modelId="{260A4AEA-B4D6-4E5B-9A0E-B79CB01E3D44}" type="pres">
      <dgm:prSet presAssocID="{F249A15C-5B60-43AA-A496-25943B09178C}" presName="imgShp" presStyleLbl="fgImgPlace1" presStyleIdx="4" presStyleCnt="5" custLinFactNeighborX="-98062"/>
      <dgm:spPr>
        <a:blipFill rotWithShape="0">
          <a:blip xmlns:r="http://schemas.openxmlformats.org/officeDocument/2006/relationships" r:embed="rId1"/>
          <a:stretch>
            <a:fillRect/>
          </a:stretch>
        </a:blipFill>
      </dgm:spPr>
    </dgm:pt>
    <dgm:pt modelId="{2A113FDF-AA06-4648-9617-21C99EFE740F}" type="pres">
      <dgm:prSet presAssocID="{F249A15C-5B60-43AA-A496-25943B09178C}" presName="txShp" presStyleLbl="node1" presStyleIdx="4" presStyleCnt="5" custScaleX="135249" custLinFactNeighborX="4040">
        <dgm:presLayoutVars>
          <dgm:bulletEnabled val="1"/>
        </dgm:presLayoutVars>
      </dgm:prSet>
      <dgm:spPr/>
      <dgm:t>
        <a:bodyPr/>
        <a:lstStyle/>
        <a:p>
          <a:endParaRPr lang="en-GB"/>
        </a:p>
      </dgm:t>
    </dgm:pt>
  </dgm:ptLst>
  <dgm:cxnLst>
    <dgm:cxn modelId="{FE51F607-7ED9-4666-A871-577155FC830F}" type="presOf" srcId="{17F8CB37-11DC-49BD-9D8C-FE485179B462}" destId="{91D9FC11-ADF0-4EDF-A91E-57783F600E81}" srcOrd="0" destOrd="0" presId="urn:microsoft.com/office/officeart/2005/8/layout/vList3#2"/>
    <dgm:cxn modelId="{4673298F-CD5B-4083-B44B-15538D4FB2F3}" type="presOf" srcId="{BDE02AE1-B9BB-4E1A-8BDC-B6D346E33EDB}" destId="{E8DBEC4C-9054-4E9E-9EEA-F21E0BDD55FA}" srcOrd="0" destOrd="0" presId="urn:microsoft.com/office/officeart/2005/8/layout/vList3#2"/>
    <dgm:cxn modelId="{AA996C98-3D62-4182-8D81-D48617FB7057}" srcId="{7DC5F7A2-2C75-48F3-9A54-4DC057261116}" destId="{BDE02AE1-B9BB-4E1A-8BDC-B6D346E33EDB}" srcOrd="3" destOrd="0" parTransId="{2249DE5B-B435-424F-8D74-E8F6438C279D}" sibTransId="{C94FCCA3-16B1-48A4-8CCC-086E77C91B3F}"/>
    <dgm:cxn modelId="{BE56CFDE-F2F9-4534-A301-7B0397FC74E0}" type="presOf" srcId="{842C7C40-5F44-4F83-8EDC-7A0AC086CF77}" destId="{B5289F4D-C4A3-49AF-BAA3-F6BA3EB99727}" srcOrd="0" destOrd="0" presId="urn:microsoft.com/office/officeart/2005/8/layout/vList3#2"/>
    <dgm:cxn modelId="{BF044D57-FFFF-4121-83F1-0A6649BFC6E2}" srcId="{7DC5F7A2-2C75-48F3-9A54-4DC057261116}" destId="{17F8CB37-11DC-49BD-9D8C-FE485179B462}" srcOrd="0" destOrd="0" parTransId="{B1C95CCF-CB4F-45CF-9FD8-65F5E61CFC04}" sibTransId="{EA7F37E6-F1A3-4AED-A520-9F00ABF04963}"/>
    <dgm:cxn modelId="{76CB772C-84E3-40DF-9D08-DE7D41872620}" srcId="{7DC5F7A2-2C75-48F3-9A54-4DC057261116}" destId="{842C7C40-5F44-4F83-8EDC-7A0AC086CF77}" srcOrd="1" destOrd="0" parTransId="{A298529E-B021-43E8-B14A-3B31598EA55C}" sibTransId="{C159CB1E-4EA6-4522-9682-A3A9B0A21066}"/>
    <dgm:cxn modelId="{2EAE312F-8F1A-4985-BC24-44A51ECC86C1}" type="presOf" srcId="{F249A15C-5B60-43AA-A496-25943B09178C}" destId="{2A113FDF-AA06-4648-9617-21C99EFE740F}" srcOrd="0" destOrd="0" presId="urn:microsoft.com/office/officeart/2005/8/layout/vList3#2"/>
    <dgm:cxn modelId="{6D992913-378E-4AA4-B899-1A92034008CA}" type="presOf" srcId="{EF07864A-1732-472A-83F9-8BAAF53F74C3}" destId="{480FDE67-6FAB-478B-9AD5-1729F08A7116}" srcOrd="0" destOrd="0" presId="urn:microsoft.com/office/officeart/2005/8/layout/vList3#2"/>
    <dgm:cxn modelId="{69D65A3A-6520-452C-AB17-B581B1BC17E7}" srcId="{7DC5F7A2-2C75-48F3-9A54-4DC057261116}" destId="{EF07864A-1732-472A-83F9-8BAAF53F74C3}" srcOrd="2" destOrd="0" parTransId="{E87B4048-BBB4-41F7-BD35-B9AFA6F87D67}" sibTransId="{0DB88F67-9FC9-4D21-9390-ECAD6545237A}"/>
    <dgm:cxn modelId="{357F6FA8-CA3B-4A1B-B674-D35D15596FF6}" srcId="{7DC5F7A2-2C75-48F3-9A54-4DC057261116}" destId="{F249A15C-5B60-43AA-A496-25943B09178C}" srcOrd="4" destOrd="0" parTransId="{5A2BD14C-8490-40CB-A042-8A38A6B857D5}" sibTransId="{19EC146C-35A0-4F93-BE46-2730161D9E93}"/>
    <dgm:cxn modelId="{48DD4652-F79B-4174-B917-6B9EE394588A}" type="presOf" srcId="{7DC5F7A2-2C75-48F3-9A54-4DC057261116}" destId="{DC19E1AD-9C51-4964-BAE0-0430412E23CE}" srcOrd="0" destOrd="0" presId="urn:microsoft.com/office/officeart/2005/8/layout/vList3#2"/>
    <dgm:cxn modelId="{C25AB02B-6256-42F7-8243-068D632B9790}" type="presParOf" srcId="{DC19E1AD-9C51-4964-BAE0-0430412E23CE}" destId="{5343EE47-9AA0-4DA0-B944-A73D0D52CE90}" srcOrd="0" destOrd="0" presId="urn:microsoft.com/office/officeart/2005/8/layout/vList3#2"/>
    <dgm:cxn modelId="{054BB23B-D479-431E-AAB8-CE4F6BE66A84}" type="presParOf" srcId="{5343EE47-9AA0-4DA0-B944-A73D0D52CE90}" destId="{08E3FFFE-B13E-4AC9-A0CF-340A225FEFB5}" srcOrd="0" destOrd="0" presId="urn:microsoft.com/office/officeart/2005/8/layout/vList3#2"/>
    <dgm:cxn modelId="{26310449-E1E7-435F-A536-6FDCD08637A3}" type="presParOf" srcId="{5343EE47-9AA0-4DA0-B944-A73D0D52CE90}" destId="{91D9FC11-ADF0-4EDF-A91E-57783F600E81}" srcOrd="1" destOrd="0" presId="urn:microsoft.com/office/officeart/2005/8/layout/vList3#2"/>
    <dgm:cxn modelId="{00C93636-0115-44D2-92D4-8B43CFB3C342}" type="presParOf" srcId="{DC19E1AD-9C51-4964-BAE0-0430412E23CE}" destId="{683442AC-BA22-402A-AA38-D9F0C9B9457F}" srcOrd="1" destOrd="0" presId="urn:microsoft.com/office/officeart/2005/8/layout/vList3#2"/>
    <dgm:cxn modelId="{5439AA4D-7C75-438F-9E08-499431642D03}" type="presParOf" srcId="{DC19E1AD-9C51-4964-BAE0-0430412E23CE}" destId="{3BB56540-1A81-43C7-965B-DFAAC42148AD}" srcOrd="2" destOrd="0" presId="urn:microsoft.com/office/officeart/2005/8/layout/vList3#2"/>
    <dgm:cxn modelId="{B20804C1-C15F-4E70-8A6E-AF646DCBC955}" type="presParOf" srcId="{3BB56540-1A81-43C7-965B-DFAAC42148AD}" destId="{13A3228E-8551-4B2F-BF52-2A5BDC1E3DB8}" srcOrd="0" destOrd="0" presId="urn:microsoft.com/office/officeart/2005/8/layout/vList3#2"/>
    <dgm:cxn modelId="{5FD1C2C6-51D0-446F-9E3A-F537E2CA99F1}" type="presParOf" srcId="{3BB56540-1A81-43C7-965B-DFAAC42148AD}" destId="{B5289F4D-C4A3-49AF-BAA3-F6BA3EB99727}" srcOrd="1" destOrd="0" presId="urn:microsoft.com/office/officeart/2005/8/layout/vList3#2"/>
    <dgm:cxn modelId="{F8C73725-1038-4C50-A677-F52337FC4F64}" type="presParOf" srcId="{DC19E1AD-9C51-4964-BAE0-0430412E23CE}" destId="{3EBFDA1B-E79D-4F76-A6E5-1EFF25422A1D}" srcOrd="3" destOrd="0" presId="urn:microsoft.com/office/officeart/2005/8/layout/vList3#2"/>
    <dgm:cxn modelId="{359A07CA-3A95-40D2-9257-283164374276}" type="presParOf" srcId="{DC19E1AD-9C51-4964-BAE0-0430412E23CE}" destId="{89618419-37DA-4FCF-8296-FB6DC2B3E3BF}" srcOrd="4" destOrd="0" presId="urn:microsoft.com/office/officeart/2005/8/layout/vList3#2"/>
    <dgm:cxn modelId="{3D08E183-F77B-4D31-B03C-682AF1A91067}" type="presParOf" srcId="{89618419-37DA-4FCF-8296-FB6DC2B3E3BF}" destId="{7AF466E6-1519-4655-B31A-DC886B03DBCB}" srcOrd="0" destOrd="0" presId="urn:microsoft.com/office/officeart/2005/8/layout/vList3#2"/>
    <dgm:cxn modelId="{F9753E8F-0DA5-4606-8C61-600D9EA4FCAF}" type="presParOf" srcId="{89618419-37DA-4FCF-8296-FB6DC2B3E3BF}" destId="{480FDE67-6FAB-478B-9AD5-1729F08A7116}" srcOrd="1" destOrd="0" presId="urn:microsoft.com/office/officeart/2005/8/layout/vList3#2"/>
    <dgm:cxn modelId="{1A260AEC-C70F-4B68-B196-5FBA0B6AB191}" type="presParOf" srcId="{DC19E1AD-9C51-4964-BAE0-0430412E23CE}" destId="{0FD03A2C-228C-49CC-A168-B5B0153F1034}" srcOrd="5" destOrd="0" presId="urn:microsoft.com/office/officeart/2005/8/layout/vList3#2"/>
    <dgm:cxn modelId="{7C47B287-DDCA-4802-BF35-7B5AB2BE177F}" type="presParOf" srcId="{DC19E1AD-9C51-4964-BAE0-0430412E23CE}" destId="{C18F3E51-10B3-44AF-9DB3-94B25AF1F165}" srcOrd="6" destOrd="0" presId="urn:microsoft.com/office/officeart/2005/8/layout/vList3#2"/>
    <dgm:cxn modelId="{1CD52D2D-149A-4136-BF67-E6EA9A0F6EFE}" type="presParOf" srcId="{C18F3E51-10B3-44AF-9DB3-94B25AF1F165}" destId="{0867B93D-5FF9-4BF2-9E99-A2A833DDE971}" srcOrd="0" destOrd="0" presId="urn:microsoft.com/office/officeart/2005/8/layout/vList3#2"/>
    <dgm:cxn modelId="{7EC0A1D2-6CA0-43FB-B039-FFD841EBA42F}" type="presParOf" srcId="{C18F3E51-10B3-44AF-9DB3-94B25AF1F165}" destId="{E8DBEC4C-9054-4E9E-9EEA-F21E0BDD55FA}" srcOrd="1" destOrd="0" presId="urn:microsoft.com/office/officeart/2005/8/layout/vList3#2"/>
    <dgm:cxn modelId="{7BD3DE1B-18DD-40C8-ACC0-C0B6BE4F8735}" type="presParOf" srcId="{DC19E1AD-9C51-4964-BAE0-0430412E23CE}" destId="{145F1F9D-0D52-42FA-9C8A-59CFCCE72A35}" srcOrd="7" destOrd="0" presId="urn:microsoft.com/office/officeart/2005/8/layout/vList3#2"/>
    <dgm:cxn modelId="{570A5F02-EBB5-4B09-9B79-44AC442B4E12}" type="presParOf" srcId="{DC19E1AD-9C51-4964-BAE0-0430412E23CE}" destId="{F0C9F6E3-E7B4-4FA9-A5C8-D35B79602A68}" srcOrd="8" destOrd="0" presId="urn:microsoft.com/office/officeart/2005/8/layout/vList3#2"/>
    <dgm:cxn modelId="{679682F4-EAAA-4E0C-94C4-4C54C4DA0C94}" type="presParOf" srcId="{F0C9F6E3-E7B4-4FA9-A5C8-D35B79602A68}" destId="{260A4AEA-B4D6-4E5B-9A0E-B79CB01E3D44}" srcOrd="0" destOrd="0" presId="urn:microsoft.com/office/officeart/2005/8/layout/vList3#2"/>
    <dgm:cxn modelId="{85B6DC3D-C2D6-44A9-8A1B-0F669D4FB68D}" type="presParOf" srcId="{F0C9F6E3-E7B4-4FA9-A5C8-D35B79602A68}" destId="{2A113FDF-AA06-4648-9617-21C99EFE740F}"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C614A2-756F-4AA7-89AB-4B908CBEA84F}" type="doc">
      <dgm:prSet loTypeId="urn:microsoft.com/office/officeart/2005/8/layout/chevron2" loCatId="list" qsTypeId="urn:microsoft.com/office/officeart/2005/8/quickstyle/simple4" qsCatId="simple" csTypeId="urn:microsoft.com/office/officeart/2005/8/colors/accent2_3" csCatId="accent2" phldr="1"/>
      <dgm:spPr/>
      <dgm:t>
        <a:bodyPr/>
        <a:lstStyle/>
        <a:p>
          <a:endParaRPr lang="en-GB"/>
        </a:p>
      </dgm:t>
    </dgm:pt>
    <dgm:pt modelId="{7B65554A-A388-48EC-A610-7D2B80DAF36D}">
      <dgm:prSet phldrT="[Text]"/>
      <dgm:spPr/>
      <dgm:t>
        <a:bodyPr/>
        <a:lstStyle/>
        <a:p>
          <a:r>
            <a:rPr lang="en-GB" dirty="0" smtClean="0"/>
            <a:t>1</a:t>
          </a:r>
        </a:p>
      </dgm:t>
    </dgm:pt>
    <dgm:pt modelId="{35F1C0F5-9045-49F2-8696-3B3054F5D2EF}" type="parTrans" cxnId="{00748656-7C76-47DF-BC48-DAB925720E91}">
      <dgm:prSet/>
      <dgm:spPr/>
      <dgm:t>
        <a:bodyPr/>
        <a:lstStyle/>
        <a:p>
          <a:endParaRPr lang="en-GB"/>
        </a:p>
      </dgm:t>
    </dgm:pt>
    <dgm:pt modelId="{D292D371-9551-4D1E-ADAA-4397E64D8EB3}" type="sibTrans" cxnId="{00748656-7C76-47DF-BC48-DAB925720E91}">
      <dgm:prSet/>
      <dgm:spPr/>
      <dgm:t>
        <a:bodyPr/>
        <a:lstStyle/>
        <a:p>
          <a:endParaRPr lang="en-GB"/>
        </a:p>
      </dgm:t>
    </dgm:pt>
    <dgm:pt modelId="{CD2D628D-AE5D-4C4D-B4F3-A234A8D0A793}">
      <dgm:prSet phldrT="[Text]"/>
      <dgm:spPr/>
      <dgm:t>
        <a:bodyPr/>
        <a:lstStyle/>
        <a:p>
          <a:r>
            <a:rPr lang="en-GB" dirty="0" smtClean="0"/>
            <a:t>In the beginning, marriage was designed and created by God</a:t>
          </a:r>
          <a:endParaRPr lang="en-GB" dirty="0"/>
        </a:p>
      </dgm:t>
    </dgm:pt>
    <dgm:pt modelId="{1B493370-EB7A-4929-B263-128E2E985760}" type="parTrans" cxnId="{AAB09D9A-A9C2-417A-9286-8C607C59B975}">
      <dgm:prSet/>
      <dgm:spPr/>
      <dgm:t>
        <a:bodyPr/>
        <a:lstStyle/>
        <a:p>
          <a:endParaRPr lang="en-GB"/>
        </a:p>
      </dgm:t>
    </dgm:pt>
    <dgm:pt modelId="{5564A319-64EB-4973-8C6D-D801B0717C94}" type="sibTrans" cxnId="{AAB09D9A-A9C2-417A-9286-8C607C59B975}">
      <dgm:prSet/>
      <dgm:spPr/>
      <dgm:t>
        <a:bodyPr/>
        <a:lstStyle/>
        <a:p>
          <a:endParaRPr lang="en-GB"/>
        </a:p>
      </dgm:t>
    </dgm:pt>
    <dgm:pt modelId="{0E3F75D7-DCF3-41D9-A039-8E1B39254EE1}">
      <dgm:prSet phldrT="[Text]"/>
      <dgm:spPr/>
      <dgm:t>
        <a:bodyPr/>
        <a:lstStyle/>
        <a:p>
          <a:r>
            <a:rPr lang="en-GB" dirty="0" smtClean="0"/>
            <a:t>2</a:t>
          </a:r>
          <a:endParaRPr lang="en-GB" dirty="0"/>
        </a:p>
      </dgm:t>
    </dgm:pt>
    <dgm:pt modelId="{BDFC17CD-710C-40F2-8D43-5F40DF1DAA48}" type="parTrans" cxnId="{2AFE72D3-70A7-4ECD-BCD3-7930E70E7CED}">
      <dgm:prSet/>
      <dgm:spPr/>
      <dgm:t>
        <a:bodyPr/>
        <a:lstStyle/>
        <a:p>
          <a:endParaRPr lang="en-GB"/>
        </a:p>
      </dgm:t>
    </dgm:pt>
    <dgm:pt modelId="{9C8E7E4C-4990-4392-8125-069529D2D441}" type="sibTrans" cxnId="{2AFE72D3-70A7-4ECD-BCD3-7930E70E7CED}">
      <dgm:prSet/>
      <dgm:spPr/>
      <dgm:t>
        <a:bodyPr/>
        <a:lstStyle/>
        <a:p>
          <a:endParaRPr lang="en-GB"/>
        </a:p>
      </dgm:t>
    </dgm:pt>
    <dgm:pt modelId="{5833C5C3-AB5B-4FE9-A4ED-246CD14BA199}">
      <dgm:prSet phldrT="[Text]"/>
      <dgm:spPr/>
      <dgm:t>
        <a:bodyPr/>
        <a:lstStyle/>
        <a:p>
          <a:r>
            <a:rPr lang="en-GB" dirty="0" smtClean="0"/>
            <a:t>Marriage is the solemn agreement between two people that is made in presence of God</a:t>
          </a:r>
          <a:endParaRPr lang="en-GB" dirty="0"/>
        </a:p>
      </dgm:t>
    </dgm:pt>
    <dgm:pt modelId="{A8E0C218-C530-49C3-8E27-0CC13691FA75}" type="parTrans" cxnId="{77B88FBF-3C20-41CA-BEBD-41E00E68CB9A}">
      <dgm:prSet/>
      <dgm:spPr/>
      <dgm:t>
        <a:bodyPr/>
        <a:lstStyle/>
        <a:p>
          <a:endParaRPr lang="en-GB"/>
        </a:p>
      </dgm:t>
    </dgm:pt>
    <dgm:pt modelId="{1B94EB97-7E58-41A0-A6C3-29252C3D6935}" type="sibTrans" cxnId="{77B88FBF-3C20-41CA-BEBD-41E00E68CB9A}">
      <dgm:prSet/>
      <dgm:spPr/>
      <dgm:t>
        <a:bodyPr/>
        <a:lstStyle/>
        <a:p>
          <a:endParaRPr lang="en-GB"/>
        </a:p>
      </dgm:t>
    </dgm:pt>
    <dgm:pt modelId="{1B34794D-95AC-458B-B3DF-75B6278DFAD0}">
      <dgm:prSet phldrT="[Text]"/>
      <dgm:spPr/>
      <dgm:t>
        <a:bodyPr/>
        <a:lstStyle/>
        <a:p>
          <a:r>
            <a:rPr lang="en-GB" dirty="0" smtClean="0"/>
            <a:t>3</a:t>
          </a:r>
          <a:endParaRPr lang="en-GB" dirty="0"/>
        </a:p>
      </dgm:t>
    </dgm:pt>
    <dgm:pt modelId="{7022636D-9199-41C3-B49B-CC694D430EE2}" type="parTrans" cxnId="{B8955BD7-3EF7-4129-B136-57BD569B8885}">
      <dgm:prSet/>
      <dgm:spPr/>
      <dgm:t>
        <a:bodyPr/>
        <a:lstStyle/>
        <a:p>
          <a:endParaRPr lang="en-GB"/>
        </a:p>
      </dgm:t>
    </dgm:pt>
    <dgm:pt modelId="{D4AF6D63-8277-4F02-B340-8E0A012EA035}" type="sibTrans" cxnId="{B8955BD7-3EF7-4129-B136-57BD569B8885}">
      <dgm:prSet/>
      <dgm:spPr/>
      <dgm:t>
        <a:bodyPr/>
        <a:lstStyle/>
        <a:p>
          <a:endParaRPr lang="en-GB"/>
        </a:p>
      </dgm:t>
    </dgm:pt>
    <dgm:pt modelId="{A668E9F1-FDB7-4B18-9358-12012DC85D05}">
      <dgm:prSet phldrT="[Text]"/>
      <dgm:spPr/>
      <dgm:t>
        <a:bodyPr/>
        <a:lstStyle/>
        <a:p>
          <a:r>
            <a:rPr lang="en-GB" dirty="0" smtClean="0"/>
            <a:t>Marriage is the only suitable relationship in which sexual intercourse can take place</a:t>
          </a:r>
          <a:endParaRPr lang="en-GB" dirty="0"/>
        </a:p>
      </dgm:t>
    </dgm:pt>
    <dgm:pt modelId="{AB737CAD-8727-4FFD-AD62-27A171847033}" type="parTrans" cxnId="{5A98662A-2D7C-46FB-AB10-EFBBA3610A3C}">
      <dgm:prSet/>
      <dgm:spPr/>
      <dgm:t>
        <a:bodyPr/>
        <a:lstStyle/>
        <a:p>
          <a:endParaRPr lang="en-GB"/>
        </a:p>
      </dgm:t>
    </dgm:pt>
    <dgm:pt modelId="{C7A8FF7B-FC4D-4E58-9234-33FEB877F140}" type="sibTrans" cxnId="{5A98662A-2D7C-46FB-AB10-EFBBA3610A3C}">
      <dgm:prSet/>
      <dgm:spPr/>
      <dgm:t>
        <a:bodyPr/>
        <a:lstStyle/>
        <a:p>
          <a:endParaRPr lang="en-GB"/>
        </a:p>
      </dgm:t>
    </dgm:pt>
    <dgm:pt modelId="{D0CB5A4F-3F86-4A5C-858B-D5268AB83F77}">
      <dgm:prSet/>
      <dgm:spPr/>
      <dgm:t>
        <a:bodyPr/>
        <a:lstStyle/>
        <a:p>
          <a:r>
            <a:rPr lang="en-GB" dirty="0" smtClean="0"/>
            <a:t>4</a:t>
          </a:r>
          <a:endParaRPr lang="en-GB" dirty="0"/>
        </a:p>
      </dgm:t>
    </dgm:pt>
    <dgm:pt modelId="{8EC7F252-FFF1-49C9-BB72-33122873C273}" type="parTrans" cxnId="{20E64ED3-C120-4A4C-ACB0-8CC783C62465}">
      <dgm:prSet/>
      <dgm:spPr/>
      <dgm:t>
        <a:bodyPr/>
        <a:lstStyle/>
        <a:p>
          <a:endParaRPr lang="en-GB"/>
        </a:p>
      </dgm:t>
    </dgm:pt>
    <dgm:pt modelId="{39D72F12-6DBB-430F-A001-88D7E17A1C4B}" type="sibTrans" cxnId="{20E64ED3-C120-4A4C-ACB0-8CC783C62465}">
      <dgm:prSet/>
      <dgm:spPr/>
      <dgm:t>
        <a:bodyPr/>
        <a:lstStyle/>
        <a:p>
          <a:endParaRPr lang="en-GB"/>
        </a:p>
      </dgm:t>
    </dgm:pt>
    <dgm:pt modelId="{5880D00E-B7C3-451A-A0C2-C5B11B2FB58E}">
      <dgm:prSet/>
      <dgm:spPr/>
      <dgm:t>
        <a:bodyPr/>
        <a:lstStyle/>
        <a:p>
          <a:r>
            <a:rPr lang="en-GB" dirty="0" smtClean="0"/>
            <a:t>5</a:t>
          </a:r>
          <a:endParaRPr lang="en-GB" dirty="0"/>
        </a:p>
      </dgm:t>
    </dgm:pt>
    <dgm:pt modelId="{12E6F03B-66BB-445A-872B-BC6FA887E264}" type="parTrans" cxnId="{E6D22145-E76F-4350-BC43-D196AAEB332E}">
      <dgm:prSet/>
      <dgm:spPr/>
      <dgm:t>
        <a:bodyPr/>
        <a:lstStyle/>
        <a:p>
          <a:endParaRPr lang="en-GB"/>
        </a:p>
      </dgm:t>
    </dgm:pt>
    <dgm:pt modelId="{2324E66B-BDC6-4729-BE91-171D09498D7B}" type="sibTrans" cxnId="{E6D22145-E76F-4350-BC43-D196AAEB332E}">
      <dgm:prSet/>
      <dgm:spPr/>
      <dgm:t>
        <a:bodyPr/>
        <a:lstStyle/>
        <a:p>
          <a:endParaRPr lang="en-GB"/>
        </a:p>
      </dgm:t>
    </dgm:pt>
    <dgm:pt modelId="{1C923621-3608-4D9E-A4C7-D0179C17D4B1}">
      <dgm:prSet/>
      <dgm:spPr/>
      <dgm:t>
        <a:bodyPr/>
        <a:lstStyle/>
        <a:p>
          <a:r>
            <a:rPr lang="en-GB" dirty="0" smtClean="0"/>
            <a:t>6</a:t>
          </a:r>
          <a:endParaRPr lang="en-GB" dirty="0"/>
        </a:p>
      </dgm:t>
    </dgm:pt>
    <dgm:pt modelId="{5CA4871F-8228-407D-BFC7-77A558E8A06C}" type="parTrans" cxnId="{C9E9A2EA-6498-4123-BF32-31039D70EADE}">
      <dgm:prSet/>
      <dgm:spPr/>
      <dgm:t>
        <a:bodyPr/>
        <a:lstStyle/>
        <a:p>
          <a:endParaRPr lang="en-GB"/>
        </a:p>
      </dgm:t>
    </dgm:pt>
    <dgm:pt modelId="{0829495B-B280-41C0-8B9B-B989D584505A}" type="sibTrans" cxnId="{C9E9A2EA-6498-4123-BF32-31039D70EADE}">
      <dgm:prSet/>
      <dgm:spPr/>
      <dgm:t>
        <a:bodyPr/>
        <a:lstStyle/>
        <a:p>
          <a:endParaRPr lang="en-GB"/>
        </a:p>
      </dgm:t>
    </dgm:pt>
    <dgm:pt modelId="{6622964B-6A27-4023-A2B5-5BF04B0C6B77}">
      <dgm:prSet/>
      <dgm:spPr/>
      <dgm:t>
        <a:bodyPr/>
        <a:lstStyle/>
        <a:p>
          <a:r>
            <a:rPr lang="en-GB" dirty="0" smtClean="0"/>
            <a:t>Marriage is the ideal relationship in which to have and bring up children</a:t>
          </a:r>
          <a:endParaRPr lang="en-GB" dirty="0"/>
        </a:p>
      </dgm:t>
    </dgm:pt>
    <dgm:pt modelId="{1F455F71-E532-4A76-806D-BEF8C71085E6}" type="parTrans" cxnId="{6D2B2BE0-CE5A-4DD5-9028-277CFBC52CFB}">
      <dgm:prSet/>
      <dgm:spPr/>
      <dgm:t>
        <a:bodyPr/>
        <a:lstStyle/>
        <a:p>
          <a:endParaRPr lang="en-GB"/>
        </a:p>
      </dgm:t>
    </dgm:pt>
    <dgm:pt modelId="{639EF11F-5998-4745-8707-F13D3EE1CECE}" type="sibTrans" cxnId="{6D2B2BE0-CE5A-4DD5-9028-277CFBC52CFB}">
      <dgm:prSet/>
      <dgm:spPr/>
      <dgm:t>
        <a:bodyPr/>
        <a:lstStyle/>
        <a:p>
          <a:endParaRPr lang="en-GB"/>
        </a:p>
      </dgm:t>
    </dgm:pt>
    <dgm:pt modelId="{831B296F-FD52-46FC-BBFE-54F74121572F}">
      <dgm:prSet/>
      <dgm:spPr/>
      <dgm:t>
        <a:bodyPr/>
        <a:lstStyle/>
        <a:p>
          <a:r>
            <a:rPr lang="en-GB" dirty="0" smtClean="0"/>
            <a:t>Marriage is intended to be a permanent relationship</a:t>
          </a:r>
          <a:endParaRPr lang="en-GB" dirty="0"/>
        </a:p>
      </dgm:t>
    </dgm:pt>
    <dgm:pt modelId="{340AC55F-FFFF-40F1-B2D6-454686D1FBE3}" type="parTrans" cxnId="{7C47FAAC-F913-46D3-ACCA-E6A6A10BBF6B}">
      <dgm:prSet/>
      <dgm:spPr/>
      <dgm:t>
        <a:bodyPr/>
        <a:lstStyle/>
        <a:p>
          <a:endParaRPr lang="en-GB"/>
        </a:p>
      </dgm:t>
    </dgm:pt>
    <dgm:pt modelId="{DD5F8A08-6300-44A9-A893-609D1CEADEB1}" type="sibTrans" cxnId="{7C47FAAC-F913-46D3-ACCA-E6A6A10BBF6B}">
      <dgm:prSet/>
      <dgm:spPr/>
      <dgm:t>
        <a:bodyPr/>
        <a:lstStyle/>
        <a:p>
          <a:endParaRPr lang="en-GB"/>
        </a:p>
      </dgm:t>
    </dgm:pt>
    <dgm:pt modelId="{DB403736-613F-4E02-AD24-29C70701ED93}">
      <dgm:prSet/>
      <dgm:spPr/>
      <dgm:t>
        <a:bodyPr/>
        <a:lstStyle/>
        <a:p>
          <a:r>
            <a:rPr lang="en-GB" dirty="0" smtClean="0"/>
            <a:t>Within marriage, the couple are intended by God to be sexually faithful to each other</a:t>
          </a:r>
          <a:endParaRPr lang="en-GB" dirty="0"/>
        </a:p>
      </dgm:t>
    </dgm:pt>
    <dgm:pt modelId="{AC3C92D3-07D1-44EE-BD23-44261F1EAE70}" type="parTrans" cxnId="{F02A3665-1654-470D-BC19-5CCE19F867AA}">
      <dgm:prSet/>
      <dgm:spPr/>
      <dgm:t>
        <a:bodyPr/>
        <a:lstStyle/>
        <a:p>
          <a:endParaRPr lang="en-GB"/>
        </a:p>
      </dgm:t>
    </dgm:pt>
    <dgm:pt modelId="{FA97B504-ED93-45D5-AA3F-5BB2A4D1DBA5}" type="sibTrans" cxnId="{F02A3665-1654-470D-BC19-5CCE19F867AA}">
      <dgm:prSet/>
      <dgm:spPr/>
      <dgm:t>
        <a:bodyPr/>
        <a:lstStyle/>
        <a:p>
          <a:endParaRPr lang="en-GB"/>
        </a:p>
      </dgm:t>
    </dgm:pt>
    <dgm:pt modelId="{727A005B-8180-481A-AC7B-28DB3159D111}" type="pres">
      <dgm:prSet presAssocID="{39C614A2-756F-4AA7-89AB-4B908CBEA84F}" presName="linearFlow" presStyleCnt="0">
        <dgm:presLayoutVars>
          <dgm:dir/>
          <dgm:animLvl val="lvl"/>
          <dgm:resizeHandles val="exact"/>
        </dgm:presLayoutVars>
      </dgm:prSet>
      <dgm:spPr/>
      <dgm:t>
        <a:bodyPr/>
        <a:lstStyle/>
        <a:p>
          <a:endParaRPr lang="en-GB"/>
        </a:p>
      </dgm:t>
    </dgm:pt>
    <dgm:pt modelId="{6F7EAB0D-3DF4-478F-AA8F-E26F1DB26105}" type="pres">
      <dgm:prSet presAssocID="{7B65554A-A388-48EC-A610-7D2B80DAF36D}" presName="composite" presStyleCnt="0"/>
      <dgm:spPr/>
    </dgm:pt>
    <dgm:pt modelId="{B8568D7E-B2EA-4015-9246-0E1896A3163D}" type="pres">
      <dgm:prSet presAssocID="{7B65554A-A388-48EC-A610-7D2B80DAF36D}" presName="parentText" presStyleLbl="alignNode1" presStyleIdx="0" presStyleCnt="6">
        <dgm:presLayoutVars>
          <dgm:chMax val="1"/>
          <dgm:bulletEnabled val="1"/>
        </dgm:presLayoutVars>
      </dgm:prSet>
      <dgm:spPr/>
      <dgm:t>
        <a:bodyPr/>
        <a:lstStyle/>
        <a:p>
          <a:endParaRPr lang="en-GB"/>
        </a:p>
      </dgm:t>
    </dgm:pt>
    <dgm:pt modelId="{CBED6217-B16E-4050-A124-ACB5057634E0}" type="pres">
      <dgm:prSet presAssocID="{7B65554A-A388-48EC-A610-7D2B80DAF36D}" presName="descendantText" presStyleLbl="alignAcc1" presStyleIdx="0" presStyleCnt="6">
        <dgm:presLayoutVars>
          <dgm:bulletEnabled val="1"/>
        </dgm:presLayoutVars>
      </dgm:prSet>
      <dgm:spPr/>
      <dgm:t>
        <a:bodyPr/>
        <a:lstStyle/>
        <a:p>
          <a:endParaRPr lang="en-GB"/>
        </a:p>
      </dgm:t>
    </dgm:pt>
    <dgm:pt modelId="{165534FC-9C19-4482-9E03-057EE0DCEC62}" type="pres">
      <dgm:prSet presAssocID="{D292D371-9551-4D1E-ADAA-4397E64D8EB3}" presName="sp" presStyleCnt="0"/>
      <dgm:spPr/>
    </dgm:pt>
    <dgm:pt modelId="{B9EF7D4C-A794-4042-B89B-27801F6BFDC6}" type="pres">
      <dgm:prSet presAssocID="{0E3F75D7-DCF3-41D9-A039-8E1B39254EE1}" presName="composite" presStyleCnt="0"/>
      <dgm:spPr/>
    </dgm:pt>
    <dgm:pt modelId="{1DB76F2C-EC1C-4C65-8CE2-B9F5B4EB7610}" type="pres">
      <dgm:prSet presAssocID="{0E3F75D7-DCF3-41D9-A039-8E1B39254EE1}" presName="parentText" presStyleLbl="alignNode1" presStyleIdx="1" presStyleCnt="6">
        <dgm:presLayoutVars>
          <dgm:chMax val="1"/>
          <dgm:bulletEnabled val="1"/>
        </dgm:presLayoutVars>
      </dgm:prSet>
      <dgm:spPr/>
      <dgm:t>
        <a:bodyPr/>
        <a:lstStyle/>
        <a:p>
          <a:endParaRPr lang="en-GB"/>
        </a:p>
      </dgm:t>
    </dgm:pt>
    <dgm:pt modelId="{BF6F83D7-693B-44C0-8660-ADCB15BBEABE}" type="pres">
      <dgm:prSet presAssocID="{0E3F75D7-DCF3-41D9-A039-8E1B39254EE1}" presName="descendantText" presStyleLbl="alignAcc1" presStyleIdx="1" presStyleCnt="6">
        <dgm:presLayoutVars>
          <dgm:bulletEnabled val="1"/>
        </dgm:presLayoutVars>
      </dgm:prSet>
      <dgm:spPr/>
      <dgm:t>
        <a:bodyPr/>
        <a:lstStyle/>
        <a:p>
          <a:endParaRPr lang="en-GB"/>
        </a:p>
      </dgm:t>
    </dgm:pt>
    <dgm:pt modelId="{9026D39C-21C2-4ED7-BB55-4DFDACE044EB}" type="pres">
      <dgm:prSet presAssocID="{9C8E7E4C-4990-4392-8125-069529D2D441}" presName="sp" presStyleCnt="0"/>
      <dgm:spPr/>
    </dgm:pt>
    <dgm:pt modelId="{169FE9A9-76D8-48E2-ADAF-002B9A5CC6D6}" type="pres">
      <dgm:prSet presAssocID="{1B34794D-95AC-458B-B3DF-75B6278DFAD0}" presName="composite" presStyleCnt="0"/>
      <dgm:spPr/>
    </dgm:pt>
    <dgm:pt modelId="{0ABFE257-B9BF-47DC-81ED-8730E26AF260}" type="pres">
      <dgm:prSet presAssocID="{1B34794D-95AC-458B-B3DF-75B6278DFAD0}" presName="parentText" presStyleLbl="alignNode1" presStyleIdx="2" presStyleCnt="6">
        <dgm:presLayoutVars>
          <dgm:chMax val="1"/>
          <dgm:bulletEnabled val="1"/>
        </dgm:presLayoutVars>
      </dgm:prSet>
      <dgm:spPr/>
      <dgm:t>
        <a:bodyPr/>
        <a:lstStyle/>
        <a:p>
          <a:endParaRPr lang="en-GB"/>
        </a:p>
      </dgm:t>
    </dgm:pt>
    <dgm:pt modelId="{1F4FC5BF-9F62-4D70-A8E4-5445EA146A2F}" type="pres">
      <dgm:prSet presAssocID="{1B34794D-95AC-458B-B3DF-75B6278DFAD0}" presName="descendantText" presStyleLbl="alignAcc1" presStyleIdx="2" presStyleCnt="6">
        <dgm:presLayoutVars>
          <dgm:bulletEnabled val="1"/>
        </dgm:presLayoutVars>
      </dgm:prSet>
      <dgm:spPr/>
      <dgm:t>
        <a:bodyPr/>
        <a:lstStyle/>
        <a:p>
          <a:endParaRPr lang="en-GB"/>
        </a:p>
      </dgm:t>
    </dgm:pt>
    <dgm:pt modelId="{F04B15DA-0D56-408A-9833-7AC064307A24}" type="pres">
      <dgm:prSet presAssocID="{D4AF6D63-8277-4F02-B340-8E0A012EA035}" presName="sp" presStyleCnt="0"/>
      <dgm:spPr/>
    </dgm:pt>
    <dgm:pt modelId="{B78E5FE9-1C81-4E0B-9DBB-BE4083B0FFFA}" type="pres">
      <dgm:prSet presAssocID="{D0CB5A4F-3F86-4A5C-858B-D5268AB83F77}" presName="composite" presStyleCnt="0"/>
      <dgm:spPr/>
    </dgm:pt>
    <dgm:pt modelId="{0154E1BC-E341-4E98-9F78-1C239072FB5E}" type="pres">
      <dgm:prSet presAssocID="{D0CB5A4F-3F86-4A5C-858B-D5268AB83F77}" presName="parentText" presStyleLbl="alignNode1" presStyleIdx="3" presStyleCnt="6">
        <dgm:presLayoutVars>
          <dgm:chMax val="1"/>
          <dgm:bulletEnabled val="1"/>
        </dgm:presLayoutVars>
      </dgm:prSet>
      <dgm:spPr/>
      <dgm:t>
        <a:bodyPr/>
        <a:lstStyle/>
        <a:p>
          <a:endParaRPr lang="en-GB"/>
        </a:p>
      </dgm:t>
    </dgm:pt>
    <dgm:pt modelId="{6744EF6A-1EFA-4200-B5DD-BBE741B88496}" type="pres">
      <dgm:prSet presAssocID="{D0CB5A4F-3F86-4A5C-858B-D5268AB83F77}" presName="descendantText" presStyleLbl="alignAcc1" presStyleIdx="3" presStyleCnt="6">
        <dgm:presLayoutVars>
          <dgm:bulletEnabled val="1"/>
        </dgm:presLayoutVars>
      </dgm:prSet>
      <dgm:spPr/>
      <dgm:t>
        <a:bodyPr/>
        <a:lstStyle/>
        <a:p>
          <a:endParaRPr lang="en-GB"/>
        </a:p>
      </dgm:t>
    </dgm:pt>
    <dgm:pt modelId="{6FA67767-AEE6-4AC0-B694-FE1965D953D7}" type="pres">
      <dgm:prSet presAssocID="{39D72F12-6DBB-430F-A001-88D7E17A1C4B}" presName="sp" presStyleCnt="0"/>
      <dgm:spPr/>
    </dgm:pt>
    <dgm:pt modelId="{8B864406-D787-4707-994A-DF517920A103}" type="pres">
      <dgm:prSet presAssocID="{5880D00E-B7C3-451A-A0C2-C5B11B2FB58E}" presName="composite" presStyleCnt="0"/>
      <dgm:spPr/>
    </dgm:pt>
    <dgm:pt modelId="{15FBD749-C346-4F11-BFD9-1AE0D57C7B03}" type="pres">
      <dgm:prSet presAssocID="{5880D00E-B7C3-451A-A0C2-C5B11B2FB58E}" presName="parentText" presStyleLbl="alignNode1" presStyleIdx="4" presStyleCnt="6">
        <dgm:presLayoutVars>
          <dgm:chMax val="1"/>
          <dgm:bulletEnabled val="1"/>
        </dgm:presLayoutVars>
      </dgm:prSet>
      <dgm:spPr/>
      <dgm:t>
        <a:bodyPr/>
        <a:lstStyle/>
        <a:p>
          <a:endParaRPr lang="en-GB"/>
        </a:p>
      </dgm:t>
    </dgm:pt>
    <dgm:pt modelId="{68DA82C7-9706-463B-B137-B738A7BFE769}" type="pres">
      <dgm:prSet presAssocID="{5880D00E-B7C3-451A-A0C2-C5B11B2FB58E}" presName="descendantText" presStyleLbl="alignAcc1" presStyleIdx="4" presStyleCnt="6">
        <dgm:presLayoutVars>
          <dgm:bulletEnabled val="1"/>
        </dgm:presLayoutVars>
      </dgm:prSet>
      <dgm:spPr/>
      <dgm:t>
        <a:bodyPr/>
        <a:lstStyle/>
        <a:p>
          <a:endParaRPr lang="en-GB"/>
        </a:p>
      </dgm:t>
    </dgm:pt>
    <dgm:pt modelId="{8AA98F55-861A-4199-96A1-266B9FC64AF6}" type="pres">
      <dgm:prSet presAssocID="{2324E66B-BDC6-4729-BE91-171D09498D7B}" presName="sp" presStyleCnt="0"/>
      <dgm:spPr/>
    </dgm:pt>
    <dgm:pt modelId="{B2F19ACF-4066-4C08-BF69-C24B2728B587}" type="pres">
      <dgm:prSet presAssocID="{1C923621-3608-4D9E-A4C7-D0179C17D4B1}" presName="composite" presStyleCnt="0"/>
      <dgm:spPr/>
    </dgm:pt>
    <dgm:pt modelId="{FF329658-6D6A-49F0-A46A-C32996B2B6B1}" type="pres">
      <dgm:prSet presAssocID="{1C923621-3608-4D9E-A4C7-D0179C17D4B1}" presName="parentText" presStyleLbl="alignNode1" presStyleIdx="5" presStyleCnt="6">
        <dgm:presLayoutVars>
          <dgm:chMax val="1"/>
          <dgm:bulletEnabled val="1"/>
        </dgm:presLayoutVars>
      </dgm:prSet>
      <dgm:spPr/>
      <dgm:t>
        <a:bodyPr/>
        <a:lstStyle/>
        <a:p>
          <a:endParaRPr lang="en-GB"/>
        </a:p>
      </dgm:t>
    </dgm:pt>
    <dgm:pt modelId="{FEDD0332-B934-4364-B0A7-5580F1C35B7B}" type="pres">
      <dgm:prSet presAssocID="{1C923621-3608-4D9E-A4C7-D0179C17D4B1}" presName="descendantText" presStyleLbl="alignAcc1" presStyleIdx="5" presStyleCnt="6">
        <dgm:presLayoutVars>
          <dgm:bulletEnabled val="1"/>
        </dgm:presLayoutVars>
      </dgm:prSet>
      <dgm:spPr/>
      <dgm:t>
        <a:bodyPr/>
        <a:lstStyle/>
        <a:p>
          <a:endParaRPr lang="en-GB"/>
        </a:p>
      </dgm:t>
    </dgm:pt>
  </dgm:ptLst>
  <dgm:cxnLst>
    <dgm:cxn modelId="{25EE508B-5F79-4440-8A57-B38DB99B288A}" type="presOf" srcId="{D0CB5A4F-3F86-4A5C-858B-D5268AB83F77}" destId="{0154E1BC-E341-4E98-9F78-1C239072FB5E}" srcOrd="0" destOrd="0" presId="urn:microsoft.com/office/officeart/2005/8/layout/chevron2"/>
    <dgm:cxn modelId="{A50AC296-7486-4D12-9A74-21A7234E8B57}" type="presOf" srcId="{5880D00E-B7C3-451A-A0C2-C5B11B2FB58E}" destId="{15FBD749-C346-4F11-BFD9-1AE0D57C7B03}" srcOrd="0" destOrd="0" presId="urn:microsoft.com/office/officeart/2005/8/layout/chevron2"/>
    <dgm:cxn modelId="{C9E9A2EA-6498-4123-BF32-31039D70EADE}" srcId="{39C614A2-756F-4AA7-89AB-4B908CBEA84F}" destId="{1C923621-3608-4D9E-A4C7-D0179C17D4B1}" srcOrd="5" destOrd="0" parTransId="{5CA4871F-8228-407D-BFC7-77A558E8A06C}" sibTransId="{0829495B-B280-41C0-8B9B-B989D584505A}"/>
    <dgm:cxn modelId="{B811B74C-7807-4AAE-9453-8800434798F9}" type="presOf" srcId="{DB403736-613F-4E02-AD24-29C70701ED93}" destId="{FEDD0332-B934-4364-B0A7-5580F1C35B7B}" srcOrd="0" destOrd="0" presId="urn:microsoft.com/office/officeart/2005/8/layout/chevron2"/>
    <dgm:cxn modelId="{D18FB424-BA38-4A26-AFC9-38410D9CABA2}" type="presOf" srcId="{1B34794D-95AC-458B-B3DF-75B6278DFAD0}" destId="{0ABFE257-B9BF-47DC-81ED-8730E26AF260}" srcOrd="0" destOrd="0" presId="urn:microsoft.com/office/officeart/2005/8/layout/chevron2"/>
    <dgm:cxn modelId="{8370EC47-ECC6-4F29-98D1-6930975BE35C}" type="presOf" srcId="{39C614A2-756F-4AA7-89AB-4B908CBEA84F}" destId="{727A005B-8180-481A-AC7B-28DB3159D111}" srcOrd="0" destOrd="0" presId="urn:microsoft.com/office/officeart/2005/8/layout/chevron2"/>
    <dgm:cxn modelId="{2AFE72D3-70A7-4ECD-BCD3-7930E70E7CED}" srcId="{39C614A2-756F-4AA7-89AB-4B908CBEA84F}" destId="{0E3F75D7-DCF3-41D9-A039-8E1B39254EE1}" srcOrd="1" destOrd="0" parTransId="{BDFC17CD-710C-40F2-8D43-5F40DF1DAA48}" sibTransId="{9C8E7E4C-4990-4392-8125-069529D2D441}"/>
    <dgm:cxn modelId="{6D2B2BE0-CE5A-4DD5-9028-277CFBC52CFB}" srcId="{D0CB5A4F-3F86-4A5C-858B-D5268AB83F77}" destId="{6622964B-6A27-4023-A2B5-5BF04B0C6B77}" srcOrd="0" destOrd="0" parTransId="{1F455F71-E532-4A76-806D-BEF8C71085E6}" sibTransId="{639EF11F-5998-4745-8707-F13D3EE1CECE}"/>
    <dgm:cxn modelId="{00748656-7C76-47DF-BC48-DAB925720E91}" srcId="{39C614A2-756F-4AA7-89AB-4B908CBEA84F}" destId="{7B65554A-A388-48EC-A610-7D2B80DAF36D}" srcOrd="0" destOrd="0" parTransId="{35F1C0F5-9045-49F2-8696-3B3054F5D2EF}" sibTransId="{D292D371-9551-4D1E-ADAA-4397E64D8EB3}"/>
    <dgm:cxn modelId="{198CC272-8141-4DD9-B64B-E247AF1C9BEA}" type="presOf" srcId="{6622964B-6A27-4023-A2B5-5BF04B0C6B77}" destId="{6744EF6A-1EFA-4200-B5DD-BBE741B88496}" srcOrd="0" destOrd="0" presId="urn:microsoft.com/office/officeart/2005/8/layout/chevron2"/>
    <dgm:cxn modelId="{F66FCB4F-F567-4AAD-9ADC-55E990909B77}" type="presOf" srcId="{831B296F-FD52-46FC-BBFE-54F74121572F}" destId="{68DA82C7-9706-463B-B137-B738A7BFE769}" srcOrd="0" destOrd="0" presId="urn:microsoft.com/office/officeart/2005/8/layout/chevron2"/>
    <dgm:cxn modelId="{77B88FBF-3C20-41CA-BEBD-41E00E68CB9A}" srcId="{0E3F75D7-DCF3-41D9-A039-8E1B39254EE1}" destId="{5833C5C3-AB5B-4FE9-A4ED-246CD14BA199}" srcOrd="0" destOrd="0" parTransId="{A8E0C218-C530-49C3-8E27-0CC13691FA75}" sibTransId="{1B94EB97-7E58-41A0-A6C3-29252C3D6935}"/>
    <dgm:cxn modelId="{B2F3D0D2-94D6-4810-B18B-2C06D7BF5648}" type="presOf" srcId="{1C923621-3608-4D9E-A4C7-D0179C17D4B1}" destId="{FF329658-6D6A-49F0-A46A-C32996B2B6B1}" srcOrd="0" destOrd="0" presId="urn:microsoft.com/office/officeart/2005/8/layout/chevron2"/>
    <dgm:cxn modelId="{F02A3665-1654-470D-BC19-5CCE19F867AA}" srcId="{1C923621-3608-4D9E-A4C7-D0179C17D4B1}" destId="{DB403736-613F-4E02-AD24-29C70701ED93}" srcOrd="0" destOrd="0" parTransId="{AC3C92D3-07D1-44EE-BD23-44261F1EAE70}" sibTransId="{FA97B504-ED93-45D5-AA3F-5BB2A4D1DBA5}"/>
    <dgm:cxn modelId="{E6D22145-E76F-4350-BC43-D196AAEB332E}" srcId="{39C614A2-756F-4AA7-89AB-4B908CBEA84F}" destId="{5880D00E-B7C3-451A-A0C2-C5B11B2FB58E}" srcOrd="4" destOrd="0" parTransId="{12E6F03B-66BB-445A-872B-BC6FA887E264}" sibTransId="{2324E66B-BDC6-4729-BE91-171D09498D7B}"/>
    <dgm:cxn modelId="{5A98662A-2D7C-46FB-AB10-EFBBA3610A3C}" srcId="{1B34794D-95AC-458B-B3DF-75B6278DFAD0}" destId="{A668E9F1-FDB7-4B18-9358-12012DC85D05}" srcOrd="0" destOrd="0" parTransId="{AB737CAD-8727-4FFD-AD62-27A171847033}" sibTransId="{C7A8FF7B-FC4D-4E58-9234-33FEB877F140}"/>
    <dgm:cxn modelId="{277444AD-B66A-4315-AE2F-018973B6E67F}" type="presOf" srcId="{A668E9F1-FDB7-4B18-9358-12012DC85D05}" destId="{1F4FC5BF-9F62-4D70-A8E4-5445EA146A2F}" srcOrd="0" destOrd="0" presId="urn:microsoft.com/office/officeart/2005/8/layout/chevron2"/>
    <dgm:cxn modelId="{AF3BBE22-3CF4-4396-BC49-78C56C4EB470}" type="presOf" srcId="{CD2D628D-AE5D-4C4D-B4F3-A234A8D0A793}" destId="{CBED6217-B16E-4050-A124-ACB5057634E0}" srcOrd="0" destOrd="0" presId="urn:microsoft.com/office/officeart/2005/8/layout/chevron2"/>
    <dgm:cxn modelId="{20E64ED3-C120-4A4C-ACB0-8CC783C62465}" srcId="{39C614A2-756F-4AA7-89AB-4B908CBEA84F}" destId="{D0CB5A4F-3F86-4A5C-858B-D5268AB83F77}" srcOrd="3" destOrd="0" parTransId="{8EC7F252-FFF1-49C9-BB72-33122873C273}" sibTransId="{39D72F12-6DBB-430F-A001-88D7E17A1C4B}"/>
    <dgm:cxn modelId="{7C47FAAC-F913-46D3-ACCA-E6A6A10BBF6B}" srcId="{5880D00E-B7C3-451A-A0C2-C5B11B2FB58E}" destId="{831B296F-FD52-46FC-BBFE-54F74121572F}" srcOrd="0" destOrd="0" parTransId="{340AC55F-FFFF-40F1-B2D6-454686D1FBE3}" sibTransId="{DD5F8A08-6300-44A9-A893-609D1CEADEB1}"/>
    <dgm:cxn modelId="{728BA6E4-92E7-415A-873E-0265CD5987D4}" type="presOf" srcId="{7B65554A-A388-48EC-A610-7D2B80DAF36D}" destId="{B8568D7E-B2EA-4015-9246-0E1896A3163D}" srcOrd="0" destOrd="0" presId="urn:microsoft.com/office/officeart/2005/8/layout/chevron2"/>
    <dgm:cxn modelId="{AAB09D9A-A9C2-417A-9286-8C607C59B975}" srcId="{7B65554A-A388-48EC-A610-7D2B80DAF36D}" destId="{CD2D628D-AE5D-4C4D-B4F3-A234A8D0A793}" srcOrd="0" destOrd="0" parTransId="{1B493370-EB7A-4929-B263-128E2E985760}" sibTransId="{5564A319-64EB-4973-8C6D-D801B0717C94}"/>
    <dgm:cxn modelId="{B8955BD7-3EF7-4129-B136-57BD569B8885}" srcId="{39C614A2-756F-4AA7-89AB-4B908CBEA84F}" destId="{1B34794D-95AC-458B-B3DF-75B6278DFAD0}" srcOrd="2" destOrd="0" parTransId="{7022636D-9199-41C3-B49B-CC694D430EE2}" sibTransId="{D4AF6D63-8277-4F02-B340-8E0A012EA035}"/>
    <dgm:cxn modelId="{120F7DC4-9ED0-4816-BA0E-EC17D557DA60}" type="presOf" srcId="{5833C5C3-AB5B-4FE9-A4ED-246CD14BA199}" destId="{BF6F83D7-693B-44C0-8660-ADCB15BBEABE}" srcOrd="0" destOrd="0" presId="urn:microsoft.com/office/officeart/2005/8/layout/chevron2"/>
    <dgm:cxn modelId="{04F2285E-C943-45F0-9379-9A060A733891}" type="presOf" srcId="{0E3F75D7-DCF3-41D9-A039-8E1B39254EE1}" destId="{1DB76F2C-EC1C-4C65-8CE2-B9F5B4EB7610}" srcOrd="0" destOrd="0" presId="urn:microsoft.com/office/officeart/2005/8/layout/chevron2"/>
    <dgm:cxn modelId="{F5AD16F1-9158-4FFC-BE33-C00FE9E99E70}" type="presParOf" srcId="{727A005B-8180-481A-AC7B-28DB3159D111}" destId="{6F7EAB0D-3DF4-478F-AA8F-E26F1DB26105}" srcOrd="0" destOrd="0" presId="urn:microsoft.com/office/officeart/2005/8/layout/chevron2"/>
    <dgm:cxn modelId="{568765B1-881E-4C16-859E-379D3752FE15}" type="presParOf" srcId="{6F7EAB0D-3DF4-478F-AA8F-E26F1DB26105}" destId="{B8568D7E-B2EA-4015-9246-0E1896A3163D}" srcOrd="0" destOrd="0" presId="urn:microsoft.com/office/officeart/2005/8/layout/chevron2"/>
    <dgm:cxn modelId="{B01C7844-F886-4105-B5BC-FD6085337C76}" type="presParOf" srcId="{6F7EAB0D-3DF4-478F-AA8F-E26F1DB26105}" destId="{CBED6217-B16E-4050-A124-ACB5057634E0}" srcOrd="1" destOrd="0" presId="urn:microsoft.com/office/officeart/2005/8/layout/chevron2"/>
    <dgm:cxn modelId="{51752E9F-024C-4572-B807-7FE3190C0948}" type="presParOf" srcId="{727A005B-8180-481A-AC7B-28DB3159D111}" destId="{165534FC-9C19-4482-9E03-057EE0DCEC62}" srcOrd="1" destOrd="0" presId="urn:microsoft.com/office/officeart/2005/8/layout/chevron2"/>
    <dgm:cxn modelId="{15BFF4E7-A21A-4509-8EA7-C1CDDD65FEB1}" type="presParOf" srcId="{727A005B-8180-481A-AC7B-28DB3159D111}" destId="{B9EF7D4C-A794-4042-B89B-27801F6BFDC6}" srcOrd="2" destOrd="0" presId="urn:microsoft.com/office/officeart/2005/8/layout/chevron2"/>
    <dgm:cxn modelId="{6011BF20-96D8-415B-9384-DC96BF96B9BB}" type="presParOf" srcId="{B9EF7D4C-A794-4042-B89B-27801F6BFDC6}" destId="{1DB76F2C-EC1C-4C65-8CE2-B9F5B4EB7610}" srcOrd="0" destOrd="0" presId="urn:microsoft.com/office/officeart/2005/8/layout/chevron2"/>
    <dgm:cxn modelId="{96EC9249-FFC3-4CAD-AD90-8C5CF500CB6D}" type="presParOf" srcId="{B9EF7D4C-A794-4042-B89B-27801F6BFDC6}" destId="{BF6F83D7-693B-44C0-8660-ADCB15BBEABE}" srcOrd="1" destOrd="0" presId="urn:microsoft.com/office/officeart/2005/8/layout/chevron2"/>
    <dgm:cxn modelId="{687FD706-D038-4C41-8213-33F59FF753FB}" type="presParOf" srcId="{727A005B-8180-481A-AC7B-28DB3159D111}" destId="{9026D39C-21C2-4ED7-BB55-4DFDACE044EB}" srcOrd="3" destOrd="0" presId="urn:microsoft.com/office/officeart/2005/8/layout/chevron2"/>
    <dgm:cxn modelId="{D4C47B31-19EA-45B2-B83D-0EB429EC0FA8}" type="presParOf" srcId="{727A005B-8180-481A-AC7B-28DB3159D111}" destId="{169FE9A9-76D8-48E2-ADAF-002B9A5CC6D6}" srcOrd="4" destOrd="0" presId="urn:microsoft.com/office/officeart/2005/8/layout/chevron2"/>
    <dgm:cxn modelId="{DDC84C10-0BA9-47C1-A864-AB4E7EFBE2F1}" type="presParOf" srcId="{169FE9A9-76D8-48E2-ADAF-002B9A5CC6D6}" destId="{0ABFE257-B9BF-47DC-81ED-8730E26AF260}" srcOrd="0" destOrd="0" presId="urn:microsoft.com/office/officeart/2005/8/layout/chevron2"/>
    <dgm:cxn modelId="{608E38D3-035F-4579-B224-7CDE84617ED4}" type="presParOf" srcId="{169FE9A9-76D8-48E2-ADAF-002B9A5CC6D6}" destId="{1F4FC5BF-9F62-4D70-A8E4-5445EA146A2F}" srcOrd="1" destOrd="0" presId="urn:microsoft.com/office/officeart/2005/8/layout/chevron2"/>
    <dgm:cxn modelId="{E0B7BB8D-B40F-45DD-9D71-6BB1342AF409}" type="presParOf" srcId="{727A005B-8180-481A-AC7B-28DB3159D111}" destId="{F04B15DA-0D56-408A-9833-7AC064307A24}" srcOrd="5" destOrd="0" presId="urn:microsoft.com/office/officeart/2005/8/layout/chevron2"/>
    <dgm:cxn modelId="{A1B98DAA-A9FB-44CE-9972-46F1EB202336}" type="presParOf" srcId="{727A005B-8180-481A-AC7B-28DB3159D111}" destId="{B78E5FE9-1C81-4E0B-9DBB-BE4083B0FFFA}" srcOrd="6" destOrd="0" presId="urn:microsoft.com/office/officeart/2005/8/layout/chevron2"/>
    <dgm:cxn modelId="{3C38B2BE-56EF-40F7-A79A-175DB82A8B1A}" type="presParOf" srcId="{B78E5FE9-1C81-4E0B-9DBB-BE4083B0FFFA}" destId="{0154E1BC-E341-4E98-9F78-1C239072FB5E}" srcOrd="0" destOrd="0" presId="urn:microsoft.com/office/officeart/2005/8/layout/chevron2"/>
    <dgm:cxn modelId="{F024EA99-CD8D-46DE-929C-E5DC78C72A09}" type="presParOf" srcId="{B78E5FE9-1C81-4E0B-9DBB-BE4083B0FFFA}" destId="{6744EF6A-1EFA-4200-B5DD-BBE741B88496}" srcOrd="1" destOrd="0" presId="urn:microsoft.com/office/officeart/2005/8/layout/chevron2"/>
    <dgm:cxn modelId="{7716CF55-A4AE-4A47-AE15-391D6E9C98ED}" type="presParOf" srcId="{727A005B-8180-481A-AC7B-28DB3159D111}" destId="{6FA67767-AEE6-4AC0-B694-FE1965D953D7}" srcOrd="7" destOrd="0" presId="urn:microsoft.com/office/officeart/2005/8/layout/chevron2"/>
    <dgm:cxn modelId="{4608AC9F-5A2F-4997-8F0E-38ACA734D3D3}" type="presParOf" srcId="{727A005B-8180-481A-AC7B-28DB3159D111}" destId="{8B864406-D787-4707-994A-DF517920A103}" srcOrd="8" destOrd="0" presId="urn:microsoft.com/office/officeart/2005/8/layout/chevron2"/>
    <dgm:cxn modelId="{BEDE8D75-AC6D-4EAF-8869-1D118E0EFBD3}" type="presParOf" srcId="{8B864406-D787-4707-994A-DF517920A103}" destId="{15FBD749-C346-4F11-BFD9-1AE0D57C7B03}" srcOrd="0" destOrd="0" presId="urn:microsoft.com/office/officeart/2005/8/layout/chevron2"/>
    <dgm:cxn modelId="{BE4BB5B6-C326-48A5-BCB2-52D953FDFDC4}" type="presParOf" srcId="{8B864406-D787-4707-994A-DF517920A103}" destId="{68DA82C7-9706-463B-B137-B738A7BFE769}" srcOrd="1" destOrd="0" presId="urn:microsoft.com/office/officeart/2005/8/layout/chevron2"/>
    <dgm:cxn modelId="{2CD8E0F7-471F-4597-97E5-9AE2A146F1A5}" type="presParOf" srcId="{727A005B-8180-481A-AC7B-28DB3159D111}" destId="{8AA98F55-861A-4199-96A1-266B9FC64AF6}" srcOrd="9" destOrd="0" presId="urn:microsoft.com/office/officeart/2005/8/layout/chevron2"/>
    <dgm:cxn modelId="{04EA0B0D-290A-402C-BB45-11C8F177E883}" type="presParOf" srcId="{727A005B-8180-481A-AC7B-28DB3159D111}" destId="{B2F19ACF-4066-4C08-BF69-C24B2728B587}" srcOrd="10" destOrd="0" presId="urn:microsoft.com/office/officeart/2005/8/layout/chevron2"/>
    <dgm:cxn modelId="{EF0F6EC6-8C6A-4A6B-B560-6E1053F73392}" type="presParOf" srcId="{B2F19ACF-4066-4C08-BF69-C24B2728B587}" destId="{FF329658-6D6A-49F0-A46A-C32996B2B6B1}" srcOrd="0" destOrd="0" presId="urn:microsoft.com/office/officeart/2005/8/layout/chevron2"/>
    <dgm:cxn modelId="{5E722991-D51C-4151-87EC-7B2E491D1423}" type="presParOf" srcId="{B2F19ACF-4066-4C08-BF69-C24B2728B587}" destId="{FEDD0332-B934-4364-B0A7-5580F1C35B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4DE728-3EDC-4611-9E48-2F4E93154569}"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n-GB"/>
        </a:p>
      </dgm:t>
    </dgm:pt>
    <dgm:pt modelId="{90C0E821-3C84-4C19-9BCC-F6887C208023}">
      <dgm:prSet phldrT="[Text]"/>
      <dgm:spPr/>
      <dgm:t>
        <a:bodyPr/>
        <a:lstStyle/>
        <a:p>
          <a:r>
            <a:rPr lang="en-GB" dirty="0" smtClean="0"/>
            <a:t>Purpose 1</a:t>
          </a:r>
          <a:endParaRPr lang="en-GB" dirty="0"/>
        </a:p>
      </dgm:t>
    </dgm:pt>
    <dgm:pt modelId="{6CA0044D-392D-4C8E-B0BC-3EEEACDB75AC}" type="parTrans" cxnId="{15FB7F0C-E34A-4AB3-A2FB-77E395FC91F8}">
      <dgm:prSet/>
      <dgm:spPr/>
      <dgm:t>
        <a:bodyPr/>
        <a:lstStyle/>
        <a:p>
          <a:endParaRPr lang="en-GB"/>
        </a:p>
      </dgm:t>
    </dgm:pt>
    <dgm:pt modelId="{1317A8A0-ECCA-44D5-9A9B-D3CEA083C14C}" type="sibTrans" cxnId="{15FB7F0C-E34A-4AB3-A2FB-77E395FC91F8}">
      <dgm:prSet/>
      <dgm:spPr/>
      <dgm:t>
        <a:bodyPr/>
        <a:lstStyle/>
        <a:p>
          <a:endParaRPr lang="en-GB"/>
        </a:p>
      </dgm:t>
    </dgm:pt>
    <dgm:pt modelId="{85EA3620-F329-493A-9DA1-ED7F84D79AB0}">
      <dgm:prSet phldrT="[Text]"/>
      <dgm:spPr/>
      <dgm:t>
        <a:bodyPr/>
        <a:lstStyle/>
        <a:p>
          <a:r>
            <a:rPr lang="en-GB" dirty="0" smtClean="0"/>
            <a:t>To provide each other with mutual help and support in both the good and bad times together</a:t>
          </a:r>
          <a:endParaRPr lang="en-GB" dirty="0"/>
        </a:p>
      </dgm:t>
    </dgm:pt>
    <dgm:pt modelId="{461C24A0-35CD-483F-A1B3-12032AD1D078}" type="parTrans" cxnId="{69010F31-4033-48FA-8D1A-FC91FD26CE06}">
      <dgm:prSet/>
      <dgm:spPr/>
      <dgm:t>
        <a:bodyPr/>
        <a:lstStyle/>
        <a:p>
          <a:endParaRPr lang="en-GB"/>
        </a:p>
      </dgm:t>
    </dgm:pt>
    <dgm:pt modelId="{C71A9055-2AC3-4047-8556-7061148345A0}" type="sibTrans" cxnId="{69010F31-4033-48FA-8D1A-FC91FD26CE06}">
      <dgm:prSet/>
      <dgm:spPr/>
      <dgm:t>
        <a:bodyPr/>
        <a:lstStyle/>
        <a:p>
          <a:endParaRPr lang="en-GB"/>
        </a:p>
      </dgm:t>
    </dgm:pt>
    <dgm:pt modelId="{17D7FB7D-C3EC-4FA4-BA0F-106C4D8BC92D}">
      <dgm:prSet phldrT="[Text]"/>
      <dgm:spPr/>
      <dgm:t>
        <a:bodyPr/>
        <a:lstStyle/>
        <a:p>
          <a:r>
            <a:rPr lang="en-GB" dirty="0" smtClean="0"/>
            <a:t>Purpose 2</a:t>
          </a:r>
          <a:endParaRPr lang="en-GB" dirty="0"/>
        </a:p>
      </dgm:t>
    </dgm:pt>
    <dgm:pt modelId="{B279ADF4-4149-48BF-9933-FDE3626A372B}" type="parTrans" cxnId="{8CA3B7A0-519F-428B-8301-1239D07CB0A5}">
      <dgm:prSet/>
      <dgm:spPr/>
      <dgm:t>
        <a:bodyPr/>
        <a:lstStyle/>
        <a:p>
          <a:endParaRPr lang="en-GB"/>
        </a:p>
      </dgm:t>
    </dgm:pt>
    <dgm:pt modelId="{CAAFA9FA-4A07-4EA7-B339-8A47ADE71199}" type="sibTrans" cxnId="{8CA3B7A0-519F-428B-8301-1239D07CB0A5}">
      <dgm:prSet/>
      <dgm:spPr/>
      <dgm:t>
        <a:bodyPr/>
        <a:lstStyle/>
        <a:p>
          <a:endParaRPr lang="en-GB"/>
        </a:p>
      </dgm:t>
    </dgm:pt>
    <dgm:pt modelId="{84985E1E-B49D-4E6A-9FC7-A20D5BBD6704}">
      <dgm:prSet phldrT="[Text]"/>
      <dgm:spPr/>
      <dgm:t>
        <a:bodyPr/>
        <a:lstStyle/>
        <a:p>
          <a:r>
            <a:rPr lang="en-GB" dirty="0" smtClean="0"/>
            <a:t>To have sexual intercourse in a secure loving environment where both mean and woman can feel equally loved</a:t>
          </a:r>
          <a:endParaRPr lang="en-GB" dirty="0"/>
        </a:p>
      </dgm:t>
    </dgm:pt>
    <dgm:pt modelId="{42BAB7C6-51EC-4F65-9D63-785E25142DCF}" type="parTrans" cxnId="{B702C2AC-967D-49E0-9898-A878B5AC689A}">
      <dgm:prSet/>
      <dgm:spPr/>
      <dgm:t>
        <a:bodyPr/>
        <a:lstStyle/>
        <a:p>
          <a:endParaRPr lang="en-GB"/>
        </a:p>
      </dgm:t>
    </dgm:pt>
    <dgm:pt modelId="{F36523D6-B08C-430C-8055-6ECC4BB83722}" type="sibTrans" cxnId="{B702C2AC-967D-49E0-9898-A878B5AC689A}">
      <dgm:prSet/>
      <dgm:spPr/>
      <dgm:t>
        <a:bodyPr/>
        <a:lstStyle/>
        <a:p>
          <a:endParaRPr lang="en-GB"/>
        </a:p>
      </dgm:t>
    </dgm:pt>
    <dgm:pt modelId="{DD8F3E3C-F8EB-4FC7-B805-43E28D26C42C}">
      <dgm:prSet phldrT="[Text]"/>
      <dgm:spPr/>
      <dgm:t>
        <a:bodyPr/>
        <a:lstStyle/>
        <a:p>
          <a:r>
            <a:rPr lang="en-GB" dirty="0" smtClean="0"/>
            <a:t>Purpose 3</a:t>
          </a:r>
          <a:endParaRPr lang="en-GB" dirty="0"/>
        </a:p>
      </dgm:t>
    </dgm:pt>
    <dgm:pt modelId="{2D93D61E-8C06-4E24-9CA9-7F7B513CC35D}" type="parTrans" cxnId="{FEBBE221-6EC2-496A-B3A2-E1F6C800CE08}">
      <dgm:prSet/>
      <dgm:spPr/>
      <dgm:t>
        <a:bodyPr/>
        <a:lstStyle/>
        <a:p>
          <a:endParaRPr lang="en-GB"/>
        </a:p>
      </dgm:t>
    </dgm:pt>
    <dgm:pt modelId="{566516BC-594C-48A4-8802-3774E53FE0D0}" type="sibTrans" cxnId="{FEBBE221-6EC2-496A-B3A2-E1F6C800CE08}">
      <dgm:prSet/>
      <dgm:spPr/>
      <dgm:t>
        <a:bodyPr/>
        <a:lstStyle/>
        <a:p>
          <a:endParaRPr lang="en-GB"/>
        </a:p>
      </dgm:t>
    </dgm:pt>
    <dgm:pt modelId="{2882701B-DAD0-4353-B604-4024387FBDE6}">
      <dgm:prSet phldrT="[Text]"/>
      <dgm:spPr/>
      <dgm:t>
        <a:bodyPr/>
        <a:lstStyle/>
        <a:p>
          <a:r>
            <a:rPr lang="en-GB" dirty="0" smtClean="0"/>
            <a:t>To have children and bring them up in  a Christian home.</a:t>
          </a:r>
          <a:endParaRPr lang="en-GB" dirty="0"/>
        </a:p>
      </dgm:t>
    </dgm:pt>
    <dgm:pt modelId="{24682DDE-A91F-4C56-BDAB-DB34F0DEA640}" type="parTrans" cxnId="{45233D93-9786-41C9-BD00-F5C7C6E00104}">
      <dgm:prSet/>
      <dgm:spPr/>
      <dgm:t>
        <a:bodyPr/>
        <a:lstStyle/>
        <a:p>
          <a:endParaRPr lang="en-GB"/>
        </a:p>
      </dgm:t>
    </dgm:pt>
    <dgm:pt modelId="{98931D72-9B63-4844-9340-401D677D7F8C}" type="sibTrans" cxnId="{45233D93-9786-41C9-BD00-F5C7C6E00104}">
      <dgm:prSet/>
      <dgm:spPr/>
      <dgm:t>
        <a:bodyPr/>
        <a:lstStyle/>
        <a:p>
          <a:endParaRPr lang="en-GB"/>
        </a:p>
      </dgm:t>
    </dgm:pt>
    <dgm:pt modelId="{9D750273-121C-4C34-888A-6DF45C5D5DAF}" type="pres">
      <dgm:prSet presAssocID="{734DE728-3EDC-4611-9E48-2F4E93154569}" presName="linearFlow" presStyleCnt="0">
        <dgm:presLayoutVars>
          <dgm:dir/>
          <dgm:animLvl val="lvl"/>
          <dgm:resizeHandles/>
        </dgm:presLayoutVars>
      </dgm:prSet>
      <dgm:spPr/>
      <dgm:t>
        <a:bodyPr/>
        <a:lstStyle/>
        <a:p>
          <a:endParaRPr lang="en-GB"/>
        </a:p>
      </dgm:t>
    </dgm:pt>
    <dgm:pt modelId="{D2F3F847-3843-47CD-880C-C72A6A3859FA}" type="pres">
      <dgm:prSet presAssocID="{90C0E821-3C84-4C19-9BCC-F6887C208023}" presName="compositeNode" presStyleCnt="0">
        <dgm:presLayoutVars>
          <dgm:bulletEnabled val="1"/>
        </dgm:presLayoutVars>
      </dgm:prSet>
      <dgm:spPr/>
    </dgm:pt>
    <dgm:pt modelId="{3511F2B1-0D2C-496C-A2F9-B0EDB106EF5D}" type="pres">
      <dgm:prSet presAssocID="{90C0E821-3C84-4C19-9BCC-F6887C208023}" presName="image" presStyleLbl="fgImgPlace1" presStyleIdx="0" presStyleCnt="3">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stretch>
            <a:fillRect/>
          </a:stretch>
        </a:blipFill>
      </dgm:spPr>
    </dgm:pt>
    <dgm:pt modelId="{63EC3129-175F-4780-9870-1405851515AE}" type="pres">
      <dgm:prSet presAssocID="{90C0E821-3C84-4C19-9BCC-F6887C208023}" presName="childNode" presStyleLbl="node1" presStyleIdx="0" presStyleCnt="3">
        <dgm:presLayoutVars>
          <dgm:bulletEnabled val="1"/>
        </dgm:presLayoutVars>
      </dgm:prSet>
      <dgm:spPr/>
      <dgm:t>
        <a:bodyPr/>
        <a:lstStyle/>
        <a:p>
          <a:endParaRPr lang="en-GB"/>
        </a:p>
      </dgm:t>
    </dgm:pt>
    <dgm:pt modelId="{71742F3B-FD97-45BF-89A6-20D152E5D304}" type="pres">
      <dgm:prSet presAssocID="{90C0E821-3C84-4C19-9BCC-F6887C208023}" presName="parentNode" presStyleLbl="revTx" presStyleIdx="0" presStyleCnt="3">
        <dgm:presLayoutVars>
          <dgm:chMax val="0"/>
          <dgm:bulletEnabled val="1"/>
        </dgm:presLayoutVars>
      </dgm:prSet>
      <dgm:spPr/>
      <dgm:t>
        <a:bodyPr/>
        <a:lstStyle/>
        <a:p>
          <a:endParaRPr lang="en-GB"/>
        </a:p>
      </dgm:t>
    </dgm:pt>
    <dgm:pt modelId="{C432DBD2-15B3-468F-AECF-8E6B98921570}" type="pres">
      <dgm:prSet presAssocID="{1317A8A0-ECCA-44D5-9A9B-D3CEA083C14C}" presName="sibTrans" presStyleCnt="0"/>
      <dgm:spPr/>
    </dgm:pt>
    <dgm:pt modelId="{8565B62C-C101-43F0-8653-2F2F779AFE37}" type="pres">
      <dgm:prSet presAssocID="{17D7FB7D-C3EC-4FA4-BA0F-106C4D8BC92D}" presName="compositeNode" presStyleCnt="0">
        <dgm:presLayoutVars>
          <dgm:bulletEnabled val="1"/>
        </dgm:presLayoutVars>
      </dgm:prSet>
      <dgm:spPr/>
    </dgm:pt>
    <dgm:pt modelId="{D9CBA289-AD30-4621-8CA5-34C4E86A6213}" type="pres">
      <dgm:prSet presAssocID="{17D7FB7D-C3EC-4FA4-BA0F-106C4D8BC92D}" presName="image" presStyleLbl="fgImgPlace1" presStyleIdx="1" presStyleCnt="3">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stretch>
            <a:fillRect/>
          </a:stretch>
        </a:blipFill>
      </dgm:spPr>
    </dgm:pt>
    <dgm:pt modelId="{47900260-B331-4864-B5D7-1ACF8F43DEE4}" type="pres">
      <dgm:prSet presAssocID="{17D7FB7D-C3EC-4FA4-BA0F-106C4D8BC92D}" presName="childNode" presStyleLbl="node1" presStyleIdx="1" presStyleCnt="3">
        <dgm:presLayoutVars>
          <dgm:bulletEnabled val="1"/>
        </dgm:presLayoutVars>
      </dgm:prSet>
      <dgm:spPr/>
      <dgm:t>
        <a:bodyPr/>
        <a:lstStyle/>
        <a:p>
          <a:endParaRPr lang="en-GB"/>
        </a:p>
      </dgm:t>
    </dgm:pt>
    <dgm:pt modelId="{D4D5F87E-54FD-43BD-B7CF-EF8D8117A622}" type="pres">
      <dgm:prSet presAssocID="{17D7FB7D-C3EC-4FA4-BA0F-106C4D8BC92D}" presName="parentNode" presStyleLbl="revTx" presStyleIdx="1" presStyleCnt="3">
        <dgm:presLayoutVars>
          <dgm:chMax val="0"/>
          <dgm:bulletEnabled val="1"/>
        </dgm:presLayoutVars>
      </dgm:prSet>
      <dgm:spPr/>
      <dgm:t>
        <a:bodyPr/>
        <a:lstStyle/>
        <a:p>
          <a:endParaRPr lang="en-GB"/>
        </a:p>
      </dgm:t>
    </dgm:pt>
    <dgm:pt modelId="{4F698FE2-B6FE-49DE-A1A4-73552A92E3A4}" type="pres">
      <dgm:prSet presAssocID="{CAAFA9FA-4A07-4EA7-B339-8A47ADE71199}" presName="sibTrans" presStyleCnt="0"/>
      <dgm:spPr/>
    </dgm:pt>
    <dgm:pt modelId="{D0DEFFEA-C2BB-4248-889E-B165BCF21CB8}" type="pres">
      <dgm:prSet presAssocID="{DD8F3E3C-F8EB-4FC7-B805-43E28D26C42C}" presName="compositeNode" presStyleCnt="0">
        <dgm:presLayoutVars>
          <dgm:bulletEnabled val="1"/>
        </dgm:presLayoutVars>
      </dgm:prSet>
      <dgm:spPr/>
    </dgm:pt>
    <dgm:pt modelId="{088F7E2C-D30B-455B-A2E3-3DF64D2C9044}" type="pres">
      <dgm:prSet presAssocID="{DD8F3E3C-F8EB-4FC7-B805-43E28D26C42C}" presName="image" presStyleLbl="fgImgPlace1" presStyleIdx="2" presStyleCnt="3">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stretch>
            <a:fillRect/>
          </a:stretch>
        </a:blipFill>
      </dgm:spPr>
    </dgm:pt>
    <dgm:pt modelId="{5FD2F78D-F97C-4651-BA21-DB3435113F9F}" type="pres">
      <dgm:prSet presAssocID="{DD8F3E3C-F8EB-4FC7-B805-43E28D26C42C}" presName="childNode" presStyleLbl="node1" presStyleIdx="2" presStyleCnt="3">
        <dgm:presLayoutVars>
          <dgm:bulletEnabled val="1"/>
        </dgm:presLayoutVars>
      </dgm:prSet>
      <dgm:spPr/>
      <dgm:t>
        <a:bodyPr/>
        <a:lstStyle/>
        <a:p>
          <a:endParaRPr lang="en-GB"/>
        </a:p>
      </dgm:t>
    </dgm:pt>
    <dgm:pt modelId="{B3E706B4-3545-44B5-96BA-67A98C3F83E7}" type="pres">
      <dgm:prSet presAssocID="{DD8F3E3C-F8EB-4FC7-B805-43E28D26C42C}" presName="parentNode" presStyleLbl="revTx" presStyleIdx="2" presStyleCnt="3">
        <dgm:presLayoutVars>
          <dgm:chMax val="0"/>
          <dgm:bulletEnabled val="1"/>
        </dgm:presLayoutVars>
      </dgm:prSet>
      <dgm:spPr/>
      <dgm:t>
        <a:bodyPr/>
        <a:lstStyle/>
        <a:p>
          <a:endParaRPr lang="en-GB"/>
        </a:p>
      </dgm:t>
    </dgm:pt>
  </dgm:ptLst>
  <dgm:cxnLst>
    <dgm:cxn modelId="{AB0FE328-7C27-42CB-95A8-2A0903D2A88D}" type="presOf" srcId="{85EA3620-F329-493A-9DA1-ED7F84D79AB0}" destId="{63EC3129-175F-4780-9870-1405851515AE}" srcOrd="0" destOrd="0" presId="urn:microsoft.com/office/officeart/2005/8/layout/hList2#2"/>
    <dgm:cxn modelId="{91AAAF81-6A5C-4053-953A-F9EB8D4B77BD}" type="presOf" srcId="{17D7FB7D-C3EC-4FA4-BA0F-106C4D8BC92D}" destId="{D4D5F87E-54FD-43BD-B7CF-EF8D8117A622}" srcOrd="0" destOrd="0" presId="urn:microsoft.com/office/officeart/2005/8/layout/hList2#2"/>
    <dgm:cxn modelId="{B702C2AC-967D-49E0-9898-A878B5AC689A}" srcId="{17D7FB7D-C3EC-4FA4-BA0F-106C4D8BC92D}" destId="{84985E1E-B49D-4E6A-9FC7-A20D5BBD6704}" srcOrd="0" destOrd="0" parTransId="{42BAB7C6-51EC-4F65-9D63-785E25142DCF}" sibTransId="{F36523D6-B08C-430C-8055-6ECC4BB83722}"/>
    <dgm:cxn modelId="{FEBBE221-6EC2-496A-B3A2-E1F6C800CE08}" srcId="{734DE728-3EDC-4611-9E48-2F4E93154569}" destId="{DD8F3E3C-F8EB-4FC7-B805-43E28D26C42C}" srcOrd="2" destOrd="0" parTransId="{2D93D61E-8C06-4E24-9CA9-7F7B513CC35D}" sibTransId="{566516BC-594C-48A4-8802-3774E53FE0D0}"/>
    <dgm:cxn modelId="{AEAF59E6-201F-4E9A-90F2-011A3B51CF27}" type="presOf" srcId="{DD8F3E3C-F8EB-4FC7-B805-43E28D26C42C}" destId="{B3E706B4-3545-44B5-96BA-67A98C3F83E7}" srcOrd="0" destOrd="0" presId="urn:microsoft.com/office/officeart/2005/8/layout/hList2#2"/>
    <dgm:cxn modelId="{1F375256-9F2B-4E2D-AAEE-F89461B5AA94}" type="presOf" srcId="{84985E1E-B49D-4E6A-9FC7-A20D5BBD6704}" destId="{47900260-B331-4864-B5D7-1ACF8F43DEE4}" srcOrd="0" destOrd="0" presId="urn:microsoft.com/office/officeart/2005/8/layout/hList2#2"/>
    <dgm:cxn modelId="{8CA3B7A0-519F-428B-8301-1239D07CB0A5}" srcId="{734DE728-3EDC-4611-9E48-2F4E93154569}" destId="{17D7FB7D-C3EC-4FA4-BA0F-106C4D8BC92D}" srcOrd="1" destOrd="0" parTransId="{B279ADF4-4149-48BF-9933-FDE3626A372B}" sibTransId="{CAAFA9FA-4A07-4EA7-B339-8A47ADE71199}"/>
    <dgm:cxn modelId="{15FB7F0C-E34A-4AB3-A2FB-77E395FC91F8}" srcId="{734DE728-3EDC-4611-9E48-2F4E93154569}" destId="{90C0E821-3C84-4C19-9BCC-F6887C208023}" srcOrd="0" destOrd="0" parTransId="{6CA0044D-392D-4C8E-B0BC-3EEEACDB75AC}" sibTransId="{1317A8A0-ECCA-44D5-9A9B-D3CEA083C14C}"/>
    <dgm:cxn modelId="{23C6336E-27A1-4938-89DB-F7F1D24BBD36}" type="presOf" srcId="{2882701B-DAD0-4353-B604-4024387FBDE6}" destId="{5FD2F78D-F97C-4651-BA21-DB3435113F9F}" srcOrd="0" destOrd="0" presId="urn:microsoft.com/office/officeart/2005/8/layout/hList2#2"/>
    <dgm:cxn modelId="{69010F31-4033-48FA-8D1A-FC91FD26CE06}" srcId="{90C0E821-3C84-4C19-9BCC-F6887C208023}" destId="{85EA3620-F329-493A-9DA1-ED7F84D79AB0}" srcOrd="0" destOrd="0" parTransId="{461C24A0-35CD-483F-A1B3-12032AD1D078}" sibTransId="{C71A9055-2AC3-4047-8556-7061148345A0}"/>
    <dgm:cxn modelId="{5C13D8C7-6871-4B10-B5F8-31D9D34C01DE}" type="presOf" srcId="{734DE728-3EDC-4611-9E48-2F4E93154569}" destId="{9D750273-121C-4C34-888A-6DF45C5D5DAF}" srcOrd="0" destOrd="0" presId="urn:microsoft.com/office/officeart/2005/8/layout/hList2#2"/>
    <dgm:cxn modelId="{45233D93-9786-41C9-BD00-F5C7C6E00104}" srcId="{DD8F3E3C-F8EB-4FC7-B805-43E28D26C42C}" destId="{2882701B-DAD0-4353-B604-4024387FBDE6}" srcOrd="0" destOrd="0" parTransId="{24682DDE-A91F-4C56-BDAB-DB34F0DEA640}" sibTransId="{98931D72-9B63-4844-9340-401D677D7F8C}"/>
    <dgm:cxn modelId="{9E3DC57F-CF59-4889-B9C5-223F7EF3B2BB}" type="presOf" srcId="{90C0E821-3C84-4C19-9BCC-F6887C208023}" destId="{71742F3B-FD97-45BF-89A6-20D152E5D304}" srcOrd="0" destOrd="0" presId="urn:microsoft.com/office/officeart/2005/8/layout/hList2#2"/>
    <dgm:cxn modelId="{5BA05D2C-1726-4C0B-A4A1-5E7C35A08627}" type="presParOf" srcId="{9D750273-121C-4C34-888A-6DF45C5D5DAF}" destId="{D2F3F847-3843-47CD-880C-C72A6A3859FA}" srcOrd="0" destOrd="0" presId="urn:microsoft.com/office/officeart/2005/8/layout/hList2#2"/>
    <dgm:cxn modelId="{0B311E70-DAFE-4CFA-9B0E-ED6C2329D85F}" type="presParOf" srcId="{D2F3F847-3843-47CD-880C-C72A6A3859FA}" destId="{3511F2B1-0D2C-496C-A2F9-B0EDB106EF5D}" srcOrd="0" destOrd="0" presId="urn:microsoft.com/office/officeart/2005/8/layout/hList2#2"/>
    <dgm:cxn modelId="{58598637-3DA9-42B5-89F7-2B2C86D950B0}" type="presParOf" srcId="{D2F3F847-3843-47CD-880C-C72A6A3859FA}" destId="{63EC3129-175F-4780-9870-1405851515AE}" srcOrd="1" destOrd="0" presId="urn:microsoft.com/office/officeart/2005/8/layout/hList2#2"/>
    <dgm:cxn modelId="{570EAC3C-0CAB-45B4-B2BC-388E0A8D16DC}" type="presParOf" srcId="{D2F3F847-3843-47CD-880C-C72A6A3859FA}" destId="{71742F3B-FD97-45BF-89A6-20D152E5D304}" srcOrd="2" destOrd="0" presId="urn:microsoft.com/office/officeart/2005/8/layout/hList2#2"/>
    <dgm:cxn modelId="{18A3EEC0-7052-4069-ACFD-7D83C5358F5D}" type="presParOf" srcId="{9D750273-121C-4C34-888A-6DF45C5D5DAF}" destId="{C432DBD2-15B3-468F-AECF-8E6B98921570}" srcOrd="1" destOrd="0" presId="urn:microsoft.com/office/officeart/2005/8/layout/hList2#2"/>
    <dgm:cxn modelId="{4F12D693-8AE0-49B5-A4D5-BE584D5EA9C9}" type="presParOf" srcId="{9D750273-121C-4C34-888A-6DF45C5D5DAF}" destId="{8565B62C-C101-43F0-8653-2F2F779AFE37}" srcOrd="2" destOrd="0" presId="urn:microsoft.com/office/officeart/2005/8/layout/hList2#2"/>
    <dgm:cxn modelId="{E5D89669-36B9-482D-B380-25D69499894C}" type="presParOf" srcId="{8565B62C-C101-43F0-8653-2F2F779AFE37}" destId="{D9CBA289-AD30-4621-8CA5-34C4E86A6213}" srcOrd="0" destOrd="0" presId="urn:microsoft.com/office/officeart/2005/8/layout/hList2#2"/>
    <dgm:cxn modelId="{078C9E12-586D-46D6-AE43-11D0FFB3D075}" type="presParOf" srcId="{8565B62C-C101-43F0-8653-2F2F779AFE37}" destId="{47900260-B331-4864-B5D7-1ACF8F43DEE4}" srcOrd="1" destOrd="0" presId="urn:microsoft.com/office/officeart/2005/8/layout/hList2#2"/>
    <dgm:cxn modelId="{3276DE71-D197-4FA3-9D41-89031929DBC6}" type="presParOf" srcId="{8565B62C-C101-43F0-8653-2F2F779AFE37}" destId="{D4D5F87E-54FD-43BD-B7CF-EF8D8117A622}" srcOrd="2" destOrd="0" presId="urn:microsoft.com/office/officeart/2005/8/layout/hList2#2"/>
    <dgm:cxn modelId="{45A5460D-57A7-454D-9ECA-D5F3469A3177}" type="presParOf" srcId="{9D750273-121C-4C34-888A-6DF45C5D5DAF}" destId="{4F698FE2-B6FE-49DE-A1A4-73552A92E3A4}" srcOrd="3" destOrd="0" presId="urn:microsoft.com/office/officeart/2005/8/layout/hList2#2"/>
    <dgm:cxn modelId="{37F91A36-9C42-4242-B497-5F2C4BF36AC5}" type="presParOf" srcId="{9D750273-121C-4C34-888A-6DF45C5D5DAF}" destId="{D0DEFFEA-C2BB-4248-889E-B165BCF21CB8}" srcOrd="4" destOrd="0" presId="urn:microsoft.com/office/officeart/2005/8/layout/hList2#2"/>
    <dgm:cxn modelId="{57A7EA7C-C2E7-4341-85A0-B233D9321BA8}" type="presParOf" srcId="{D0DEFFEA-C2BB-4248-889E-B165BCF21CB8}" destId="{088F7E2C-D30B-455B-A2E3-3DF64D2C9044}" srcOrd="0" destOrd="0" presId="urn:microsoft.com/office/officeart/2005/8/layout/hList2#2"/>
    <dgm:cxn modelId="{3951B169-9F26-4721-A5C0-7821651B898F}" type="presParOf" srcId="{D0DEFFEA-C2BB-4248-889E-B165BCF21CB8}" destId="{5FD2F78D-F97C-4651-BA21-DB3435113F9F}" srcOrd="1" destOrd="0" presId="urn:microsoft.com/office/officeart/2005/8/layout/hList2#2"/>
    <dgm:cxn modelId="{55119952-5676-44DA-92D9-28D0FCBC7B0B}" type="presParOf" srcId="{D0DEFFEA-C2BB-4248-889E-B165BCF21CB8}" destId="{B3E706B4-3545-44B5-96BA-67A98C3F83E7}"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A0A98C-65AB-4A3B-BDB3-9E81D901C4DB}"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GB"/>
        </a:p>
      </dgm:t>
    </dgm:pt>
    <dgm:pt modelId="{9509E5E7-13CC-4E30-B4AF-F11F60F4541B}">
      <dgm:prSet phldrT="[Text]"/>
      <dgm:spPr/>
      <dgm:t>
        <a:bodyPr/>
        <a:lstStyle/>
        <a:p>
          <a:r>
            <a:rPr lang="en-GB" dirty="0" smtClean="0"/>
            <a:t> Intended to be life long partnership</a:t>
          </a:r>
          <a:endParaRPr lang="en-GB" dirty="0"/>
        </a:p>
      </dgm:t>
    </dgm:pt>
    <dgm:pt modelId="{8AF738A9-DB3B-4C6C-8E8F-370479D7138D}" type="parTrans" cxnId="{B3F89E6D-F69C-47F4-9EB0-A66AB896E7EE}">
      <dgm:prSet/>
      <dgm:spPr/>
      <dgm:t>
        <a:bodyPr/>
        <a:lstStyle/>
        <a:p>
          <a:endParaRPr lang="en-GB"/>
        </a:p>
      </dgm:t>
    </dgm:pt>
    <dgm:pt modelId="{817DFD11-3E66-4CCC-AA4D-D7CCAA49CE95}" type="sibTrans" cxnId="{B3F89E6D-F69C-47F4-9EB0-A66AB896E7EE}">
      <dgm:prSet/>
      <dgm:spPr/>
      <dgm:t>
        <a:bodyPr/>
        <a:lstStyle/>
        <a:p>
          <a:endParaRPr lang="en-GB"/>
        </a:p>
      </dgm:t>
    </dgm:pt>
    <dgm:pt modelId="{768F548E-54DE-4AEA-97C1-3912648FB1E3}">
      <dgm:prSet phldrT="[Text]"/>
      <dgm:spPr/>
      <dgm:t>
        <a:bodyPr/>
        <a:lstStyle/>
        <a:p>
          <a:r>
            <a:rPr lang="en-GB" dirty="0" smtClean="0"/>
            <a:t>Only ended by death of a partner</a:t>
          </a:r>
          <a:endParaRPr lang="en-GB" dirty="0"/>
        </a:p>
      </dgm:t>
    </dgm:pt>
    <dgm:pt modelId="{E9BD181E-8767-4077-97AE-98C9CA647930}" type="parTrans" cxnId="{29247BE1-99AE-4CC6-9318-775C055550AB}">
      <dgm:prSet/>
      <dgm:spPr/>
      <dgm:t>
        <a:bodyPr/>
        <a:lstStyle/>
        <a:p>
          <a:endParaRPr lang="en-GB"/>
        </a:p>
      </dgm:t>
    </dgm:pt>
    <dgm:pt modelId="{4C179BB1-5A3D-416E-AC20-7A58BF4B0DF0}" type="sibTrans" cxnId="{29247BE1-99AE-4CC6-9318-775C055550AB}">
      <dgm:prSet/>
      <dgm:spPr/>
      <dgm:t>
        <a:bodyPr/>
        <a:lstStyle/>
        <a:p>
          <a:endParaRPr lang="en-GB"/>
        </a:p>
      </dgm:t>
    </dgm:pt>
    <dgm:pt modelId="{6EC85C3F-137B-4507-A349-5ED95DC17F93}">
      <dgm:prSet phldrT="[Text]"/>
      <dgm:spPr/>
      <dgm:t>
        <a:bodyPr/>
        <a:lstStyle/>
        <a:p>
          <a:r>
            <a:rPr lang="en-GB" dirty="0" smtClean="0"/>
            <a:t>Rings exchanged as visible sign of vows taken</a:t>
          </a:r>
          <a:endParaRPr lang="en-GB" dirty="0"/>
        </a:p>
      </dgm:t>
    </dgm:pt>
    <dgm:pt modelId="{3AD69096-EDB7-431D-A8DF-4DE3C83947C8}" type="parTrans" cxnId="{6279D4B6-7919-4017-B05C-548C5C08A6FE}">
      <dgm:prSet/>
      <dgm:spPr/>
      <dgm:t>
        <a:bodyPr/>
        <a:lstStyle/>
        <a:p>
          <a:endParaRPr lang="en-GB"/>
        </a:p>
      </dgm:t>
    </dgm:pt>
    <dgm:pt modelId="{2E33A05C-08F0-4E31-BED1-41B5C115478E}" type="sibTrans" cxnId="{6279D4B6-7919-4017-B05C-548C5C08A6FE}">
      <dgm:prSet/>
      <dgm:spPr/>
      <dgm:t>
        <a:bodyPr/>
        <a:lstStyle/>
        <a:p>
          <a:endParaRPr lang="en-GB"/>
        </a:p>
      </dgm:t>
    </dgm:pt>
    <dgm:pt modelId="{F309FF58-38C2-4F86-83E1-BF032EAC97B7}">
      <dgm:prSet phldrT="[Text]"/>
      <dgm:spPr/>
      <dgm:t>
        <a:bodyPr/>
        <a:lstStyle/>
        <a:p>
          <a:r>
            <a:rPr lang="en-GB" dirty="0" smtClean="0"/>
            <a:t>Perfect unending circle, symbolises that love which it is hoped will last and grow through life into eternity.</a:t>
          </a:r>
          <a:endParaRPr lang="en-GB" dirty="0"/>
        </a:p>
      </dgm:t>
    </dgm:pt>
    <dgm:pt modelId="{4981A804-BF26-43C2-AD4E-FBDEBD6CD28F}" type="parTrans" cxnId="{2E64AACD-C082-4C84-8AB6-96F899493577}">
      <dgm:prSet/>
      <dgm:spPr/>
      <dgm:t>
        <a:bodyPr/>
        <a:lstStyle/>
        <a:p>
          <a:endParaRPr lang="en-GB"/>
        </a:p>
      </dgm:t>
    </dgm:pt>
    <dgm:pt modelId="{30D970BF-4FC6-4045-84E2-B91998B0F86E}" type="sibTrans" cxnId="{2E64AACD-C082-4C84-8AB6-96F899493577}">
      <dgm:prSet/>
      <dgm:spPr/>
      <dgm:t>
        <a:bodyPr/>
        <a:lstStyle/>
        <a:p>
          <a:endParaRPr lang="en-GB"/>
        </a:p>
      </dgm:t>
    </dgm:pt>
    <dgm:pt modelId="{4D1F27D2-7B32-4D65-8CA1-796D66079F79}" type="pres">
      <dgm:prSet presAssocID="{25A0A98C-65AB-4A3B-BDB3-9E81D901C4DB}" presName="linear" presStyleCnt="0">
        <dgm:presLayoutVars>
          <dgm:dir/>
          <dgm:resizeHandles val="exact"/>
        </dgm:presLayoutVars>
      </dgm:prSet>
      <dgm:spPr/>
      <dgm:t>
        <a:bodyPr/>
        <a:lstStyle/>
        <a:p>
          <a:endParaRPr lang="en-GB"/>
        </a:p>
      </dgm:t>
    </dgm:pt>
    <dgm:pt modelId="{1CA5F64A-157D-457A-AF6A-D88835CA81D8}" type="pres">
      <dgm:prSet presAssocID="{9509E5E7-13CC-4E30-B4AF-F11F60F4541B}" presName="comp" presStyleCnt="0"/>
      <dgm:spPr/>
    </dgm:pt>
    <dgm:pt modelId="{F351D03D-4372-4E58-A66A-96318B99B926}" type="pres">
      <dgm:prSet presAssocID="{9509E5E7-13CC-4E30-B4AF-F11F60F4541B}" presName="box" presStyleLbl="node1" presStyleIdx="0" presStyleCnt="2"/>
      <dgm:spPr/>
      <dgm:t>
        <a:bodyPr/>
        <a:lstStyle/>
        <a:p>
          <a:endParaRPr lang="en-GB"/>
        </a:p>
      </dgm:t>
    </dgm:pt>
    <dgm:pt modelId="{81ECC2C5-A554-4D66-B39D-6CF776DA6170}" type="pres">
      <dgm:prSet presAssocID="{9509E5E7-13CC-4E30-B4AF-F11F60F4541B}" presName="img" presStyleLbl="fgImgPlace1" presStyleIdx="0" presStyleCnt="2" custScaleX="46202" custLinFactNeighborX="24272">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stretch>
            <a:fillRect/>
          </a:stretch>
        </a:blipFill>
      </dgm:spPr>
    </dgm:pt>
    <dgm:pt modelId="{2494E074-F8C4-4458-BD24-F6699C77F8DC}" type="pres">
      <dgm:prSet presAssocID="{9509E5E7-13CC-4E30-B4AF-F11F60F4541B}" presName="text" presStyleLbl="node1" presStyleIdx="0" presStyleCnt="2">
        <dgm:presLayoutVars>
          <dgm:bulletEnabled val="1"/>
        </dgm:presLayoutVars>
      </dgm:prSet>
      <dgm:spPr/>
      <dgm:t>
        <a:bodyPr/>
        <a:lstStyle/>
        <a:p>
          <a:endParaRPr lang="en-GB"/>
        </a:p>
      </dgm:t>
    </dgm:pt>
    <dgm:pt modelId="{580A51A4-87A4-442A-85D2-392F74DF79FA}" type="pres">
      <dgm:prSet presAssocID="{817DFD11-3E66-4CCC-AA4D-D7CCAA49CE95}" presName="spacer" presStyleCnt="0"/>
      <dgm:spPr/>
    </dgm:pt>
    <dgm:pt modelId="{A35DC43A-EBC8-4326-BA24-E4E16A3851CB}" type="pres">
      <dgm:prSet presAssocID="{6EC85C3F-137B-4507-A349-5ED95DC17F93}" presName="comp" presStyleCnt="0"/>
      <dgm:spPr/>
    </dgm:pt>
    <dgm:pt modelId="{30601960-28B4-491E-80EA-E9A5F39E7D4E}" type="pres">
      <dgm:prSet presAssocID="{6EC85C3F-137B-4507-A349-5ED95DC17F93}" presName="box" presStyleLbl="node1" presStyleIdx="1" presStyleCnt="2"/>
      <dgm:spPr/>
      <dgm:t>
        <a:bodyPr/>
        <a:lstStyle/>
        <a:p>
          <a:endParaRPr lang="en-GB"/>
        </a:p>
      </dgm:t>
    </dgm:pt>
    <dgm:pt modelId="{6E0DAF84-506C-4481-949B-53ACD0531213}" type="pres">
      <dgm:prSet presAssocID="{6EC85C3F-137B-4507-A349-5ED95DC17F93}" presName="img" presStyleLbl="fgImgPlace1" presStyleIdx="1" presStyleCnt="2" custScaleX="46202" custLinFactNeighborX="24272">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stretch>
            <a:fillRect/>
          </a:stretch>
        </a:blipFill>
      </dgm:spPr>
    </dgm:pt>
    <dgm:pt modelId="{5E6385B8-081F-47FC-BA13-3A6ACF1388D0}" type="pres">
      <dgm:prSet presAssocID="{6EC85C3F-137B-4507-A349-5ED95DC17F93}" presName="text" presStyleLbl="node1" presStyleIdx="1" presStyleCnt="2">
        <dgm:presLayoutVars>
          <dgm:bulletEnabled val="1"/>
        </dgm:presLayoutVars>
      </dgm:prSet>
      <dgm:spPr/>
      <dgm:t>
        <a:bodyPr/>
        <a:lstStyle/>
        <a:p>
          <a:endParaRPr lang="en-GB"/>
        </a:p>
      </dgm:t>
    </dgm:pt>
  </dgm:ptLst>
  <dgm:cxnLst>
    <dgm:cxn modelId="{44740080-B143-4155-BEE0-2A7906C3AB1F}" type="presOf" srcId="{6EC85C3F-137B-4507-A349-5ED95DC17F93}" destId="{5E6385B8-081F-47FC-BA13-3A6ACF1388D0}" srcOrd="1" destOrd="0" presId="urn:microsoft.com/office/officeart/2005/8/layout/vList4#2"/>
    <dgm:cxn modelId="{309BDA25-B8DE-4A3B-A1CF-ABEB35A4C855}" type="presOf" srcId="{F309FF58-38C2-4F86-83E1-BF032EAC97B7}" destId="{30601960-28B4-491E-80EA-E9A5F39E7D4E}" srcOrd="0" destOrd="1" presId="urn:microsoft.com/office/officeart/2005/8/layout/vList4#2"/>
    <dgm:cxn modelId="{29247BE1-99AE-4CC6-9318-775C055550AB}" srcId="{9509E5E7-13CC-4E30-B4AF-F11F60F4541B}" destId="{768F548E-54DE-4AEA-97C1-3912648FB1E3}" srcOrd="0" destOrd="0" parTransId="{E9BD181E-8767-4077-97AE-98C9CA647930}" sibTransId="{4C179BB1-5A3D-416E-AC20-7A58BF4B0DF0}"/>
    <dgm:cxn modelId="{B22063B0-E3A9-423C-AA5B-F9622300B13C}" type="presOf" srcId="{6EC85C3F-137B-4507-A349-5ED95DC17F93}" destId="{30601960-28B4-491E-80EA-E9A5F39E7D4E}" srcOrd="0" destOrd="0" presId="urn:microsoft.com/office/officeart/2005/8/layout/vList4#2"/>
    <dgm:cxn modelId="{6279D4B6-7919-4017-B05C-548C5C08A6FE}" srcId="{25A0A98C-65AB-4A3B-BDB3-9E81D901C4DB}" destId="{6EC85C3F-137B-4507-A349-5ED95DC17F93}" srcOrd="1" destOrd="0" parTransId="{3AD69096-EDB7-431D-A8DF-4DE3C83947C8}" sibTransId="{2E33A05C-08F0-4E31-BED1-41B5C115478E}"/>
    <dgm:cxn modelId="{2997005D-F0A5-4A36-B90E-41A769E5BEAD}" type="presOf" srcId="{9509E5E7-13CC-4E30-B4AF-F11F60F4541B}" destId="{F351D03D-4372-4E58-A66A-96318B99B926}" srcOrd="0" destOrd="0" presId="urn:microsoft.com/office/officeart/2005/8/layout/vList4#2"/>
    <dgm:cxn modelId="{2E64AACD-C082-4C84-8AB6-96F899493577}" srcId="{6EC85C3F-137B-4507-A349-5ED95DC17F93}" destId="{F309FF58-38C2-4F86-83E1-BF032EAC97B7}" srcOrd="0" destOrd="0" parTransId="{4981A804-BF26-43C2-AD4E-FBDEBD6CD28F}" sibTransId="{30D970BF-4FC6-4045-84E2-B91998B0F86E}"/>
    <dgm:cxn modelId="{CCB40457-105C-4F67-9D71-3B38BF60C1C0}" type="presOf" srcId="{768F548E-54DE-4AEA-97C1-3912648FB1E3}" destId="{F351D03D-4372-4E58-A66A-96318B99B926}" srcOrd="0" destOrd="1" presId="urn:microsoft.com/office/officeart/2005/8/layout/vList4#2"/>
    <dgm:cxn modelId="{3A547BBE-2865-448F-953B-A2A45199C1B1}" type="presOf" srcId="{F309FF58-38C2-4F86-83E1-BF032EAC97B7}" destId="{5E6385B8-081F-47FC-BA13-3A6ACF1388D0}" srcOrd="1" destOrd="1" presId="urn:microsoft.com/office/officeart/2005/8/layout/vList4#2"/>
    <dgm:cxn modelId="{BF160E54-1FDD-4852-84D9-6D25E6430E04}" type="presOf" srcId="{768F548E-54DE-4AEA-97C1-3912648FB1E3}" destId="{2494E074-F8C4-4458-BD24-F6699C77F8DC}" srcOrd="1" destOrd="1" presId="urn:microsoft.com/office/officeart/2005/8/layout/vList4#2"/>
    <dgm:cxn modelId="{8D1E0A22-8849-4F33-BC21-852122C73684}" type="presOf" srcId="{25A0A98C-65AB-4A3B-BDB3-9E81D901C4DB}" destId="{4D1F27D2-7B32-4D65-8CA1-796D66079F79}" srcOrd="0" destOrd="0" presId="urn:microsoft.com/office/officeart/2005/8/layout/vList4#2"/>
    <dgm:cxn modelId="{2CF53D06-425B-4D6E-A707-0DED271F7D0D}" type="presOf" srcId="{9509E5E7-13CC-4E30-B4AF-F11F60F4541B}" destId="{2494E074-F8C4-4458-BD24-F6699C77F8DC}" srcOrd="1" destOrd="0" presId="urn:microsoft.com/office/officeart/2005/8/layout/vList4#2"/>
    <dgm:cxn modelId="{B3F89E6D-F69C-47F4-9EB0-A66AB896E7EE}" srcId="{25A0A98C-65AB-4A3B-BDB3-9E81D901C4DB}" destId="{9509E5E7-13CC-4E30-B4AF-F11F60F4541B}" srcOrd="0" destOrd="0" parTransId="{8AF738A9-DB3B-4C6C-8E8F-370479D7138D}" sibTransId="{817DFD11-3E66-4CCC-AA4D-D7CCAA49CE95}"/>
    <dgm:cxn modelId="{FE810967-C3B9-4BDD-B186-2B0E3D3C922A}" type="presParOf" srcId="{4D1F27D2-7B32-4D65-8CA1-796D66079F79}" destId="{1CA5F64A-157D-457A-AF6A-D88835CA81D8}" srcOrd="0" destOrd="0" presId="urn:microsoft.com/office/officeart/2005/8/layout/vList4#2"/>
    <dgm:cxn modelId="{5568CB6F-56AA-4825-B933-1CA0E15FF065}" type="presParOf" srcId="{1CA5F64A-157D-457A-AF6A-D88835CA81D8}" destId="{F351D03D-4372-4E58-A66A-96318B99B926}" srcOrd="0" destOrd="0" presId="urn:microsoft.com/office/officeart/2005/8/layout/vList4#2"/>
    <dgm:cxn modelId="{4A28D8B6-3E0B-4270-A9D0-23107034EE65}" type="presParOf" srcId="{1CA5F64A-157D-457A-AF6A-D88835CA81D8}" destId="{81ECC2C5-A554-4D66-B39D-6CF776DA6170}" srcOrd="1" destOrd="0" presId="urn:microsoft.com/office/officeart/2005/8/layout/vList4#2"/>
    <dgm:cxn modelId="{DFF23092-7C54-4E57-8E6D-558E5EDDC2DF}" type="presParOf" srcId="{1CA5F64A-157D-457A-AF6A-D88835CA81D8}" destId="{2494E074-F8C4-4458-BD24-F6699C77F8DC}" srcOrd="2" destOrd="0" presId="urn:microsoft.com/office/officeart/2005/8/layout/vList4#2"/>
    <dgm:cxn modelId="{7FBC0A4D-87F7-4A81-965A-A752E7469F72}" type="presParOf" srcId="{4D1F27D2-7B32-4D65-8CA1-796D66079F79}" destId="{580A51A4-87A4-442A-85D2-392F74DF79FA}" srcOrd="1" destOrd="0" presId="urn:microsoft.com/office/officeart/2005/8/layout/vList4#2"/>
    <dgm:cxn modelId="{3FF18112-36C2-45E1-BE78-29941F3CEEE3}" type="presParOf" srcId="{4D1F27D2-7B32-4D65-8CA1-796D66079F79}" destId="{A35DC43A-EBC8-4326-BA24-E4E16A3851CB}" srcOrd="2" destOrd="0" presId="urn:microsoft.com/office/officeart/2005/8/layout/vList4#2"/>
    <dgm:cxn modelId="{AF2625C7-3124-48F3-8EC8-393A6BEA2D41}" type="presParOf" srcId="{A35DC43A-EBC8-4326-BA24-E4E16A3851CB}" destId="{30601960-28B4-491E-80EA-E9A5F39E7D4E}" srcOrd="0" destOrd="0" presId="urn:microsoft.com/office/officeart/2005/8/layout/vList4#2"/>
    <dgm:cxn modelId="{DCCAA005-CF44-4102-B3A7-45E304DEBE7F}" type="presParOf" srcId="{A35DC43A-EBC8-4326-BA24-E4E16A3851CB}" destId="{6E0DAF84-506C-4481-949B-53ACD0531213}" srcOrd="1" destOrd="0" presId="urn:microsoft.com/office/officeart/2005/8/layout/vList4#2"/>
    <dgm:cxn modelId="{8A3D0F0B-B5EC-4278-908F-E97A8619C359}" type="presParOf" srcId="{A35DC43A-EBC8-4326-BA24-E4E16A3851CB}" destId="{5E6385B8-081F-47FC-BA13-3A6ACF1388D0}"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472D58-F4AD-4527-BB32-F9B811517AE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D954F970-76EA-474D-89E9-F7222E4E02E8}">
      <dgm:prSet phldrT="[Text]" custT="1"/>
      <dgm:spPr/>
      <dgm:t>
        <a:bodyPr/>
        <a:lstStyle/>
        <a:p>
          <a:r>
            <a:rPr lang="en-GB" sz="1800" dirty="0" smtClean="0"/>
            <a:t>Vows made during the wedding ceremony (cover whole range of human experience)</a:t>
          </a:r>
          <a:endParaRPr lang="en-GB" sz="1800" dirty="0"/>
        </a:p>
      </dgm:t>
    </dgm:pt>
    <dgm:pt modelId="{0F9E90BA-5949-4C44-A964-115D70130511}" type="parTrans" cxnId="{5316689C-4B77-4870-BF6B-56E5DD661E88}">
      <dgm:prSet/>
      <dgm:spPr/>
      <dgm:t>
        <a:bodyPr/>
        <a:lstStyle/>
        <a:p>
          <a:endParaRPr lang="en-GB"/>
        </a:p>
      </dgm:t>
    </dgm:pt>
    <dgm:pt modelId="{35864E24-637B-4999-BEEF-D12CA882D9C1}" type="sibTrans" cxnId="{5316689C-4B77-4870-BF6B-56E5DD661E88}">
      <dgm:prSet/>
      <dgm:spPr/>
      <dgm:t>
        <a:bodyPr/>
        <a:lstStyle/>
        <a:p>
          <a:endParaRPr lang="en-GB"/>
        </a:p>
      </dgm:t>
    </dgm:pt>
    <dgm:pt modelId="{6EF3A645-BCD8-407E-BFD4-7E97F4638210}">
      <dgm:prSet phldrT="[Text]"/>
      <dgm:spPr/>
      <dgm:t>
        <a:bodyPr/>
        <a:lstStyle/>
        <a:p>
          <a:r>
            <a:rPr lang="en-GB" dirty="0" smtClean="0"/>
            <a:t>I (name) take you (name) to be my husband/wife </a:t>
          </a:r>
          <a:endParaRPr lang="en-GB" dirty="0"/>
        </a:p>
      </dgm:t>
    </dgm:pt>
    <dgm:pt modelId="{3BA1DE7C-5443-4B7E-BE8E-B4005BEA7CC7}" type="parTrans" cxnId="{CEB40A9F-332D-446A-91BF-5B1E06722FC9}">
      <dgm:prSet/>
      <dgm:spPr/>
      <dgm:t>
        <a:bodyPr/>
        <a:lstStyle/>
        <a:p>
          <a:endParaRPr lang="en-GB"/>
        </a:p>
      </dgm:t>
    </dgm:pt>
    <dgm:pt modelId="{2DB2CAE5-939C-4470-BEB3-3ECDDAD695CE}" type="sibTrans" cxnId="{CEB40A9F-332D-446A-91BF-5B1E06722FC9}">
      <dgm:prSet/>
      <dgm:spPr/>
      <dgm:t>
        <a:bodyPr/>
        <a:lstStyle/>
        <a:p>
          <a:endParaRPr lang="en-GB"/>
        </a:p>
      </dgm:t>
    </dgm:pt>
    <dgm:pt modelId="{00452FD0-DC1A-48C9-AAAE-E9B7C6CDE1BE}">
      <dgm:prSet phldrT="[Text]"/>
      <dgm:spPr/>
      <dgm:t>
        <a:bodyPr/>
        <a:lstStyle/>
        <a:p>
          <a:r>
            <a:rPr lang="en-GB" dirty="0" smtClean="0"/>
            <a:t>To have and to hold from this day forward</a:t>
          </a:r>
          <a:endParaRPr lang="en-GB" dirty="0"/>
        </a:p>
      </dgm:t>
    </dgm:pt>
    <dgm:pt modelId="{342C28A9-C3CB-4AFE-A374-BBC9E508CFE0}" type="parTrans" cxnId="{7BE6F1A3-3A7E-48AA-804D-1A983CD9CEC7}">
      <dgm:prSet/>
      <dgm:spPr/>
      <dgm:t>
        <a:bodyPr/>
        <a:lstStyle/>
        <a:p>
          <a:endParaRPr lang="en-GB"/>
        </a:p>
      </dgm:t>
    </dgm:pt>
    <dgm:pt modelId="{29C14D42-41CC-464D-95D1-496F30C587AE}" type="sibTrans" cxnId="{7BE6F1A3-3A7E-48AA-804D-1A983CD9CEC7}">
      <dgm:prSet/>
      <dgm:spPr/>
      <dgm:t>
        <a:bodyPr/>
        <a:lstStyle/>
        <a:p>
          <a:endParaRPr lang="en-GB"/>
        </a:p>
      </dgm:t>
    </dgm:pt>
    <dgm:pt modelId="{2475BCCE-1018-4C91-9B06-3FFA47D46FE3}">
      <dgm:prSet phldrT="[Text]"/>
      <dgm:spPr/>
      <dgm:t>
        <a:bodyPr/>
        <a:lstStyle/>
        <a:p>
          <a:r>
            <a:rPr lang="en-GB" dirty="0" smtClean="0"/>
            <a:t>For richer, for poorer</a:t>
          </a:r>
          <a:endParaRPr lang="en-GB" dirty="0"/>
        </a:p>
      </dgm:t>
    </dgm:pt>
    <dgm:pt modelId="{84CCF1BC-E64F-42F7-BF5C-DC7A2AD69F41}" type="parTrans" cxnId="{B1CA53E9-364F-450F-81DB-DB320A3E25F1}">
      <dgm:prSet/>
      <dgm:spPr/>
      <dgm:t>
        <a:bodyPr/>
        <a:lstStyle/>
        <a:p>
          <a:endParaRPr lang="en-GB"/>
        </a:p>
      </dgm:t>
    </dgm:pt>
    <dgm:pt modelId="{CA7E4665-1F80-4B72-B9ED-D8F6748144CD}" type="sibTrans" cxnId="{B1CA53E9-364F-450F-81DB-DB320A3E25F1}">
      <dgm:prSet/>
      <dgm:spPr/>
      <dgm:t>
        <a:bodyPr/>
        <a:lstStyle/>
        <a:p>
          <a:endParaRPr lang="en-GB"/>
        </a:p>
      </dgm:t>
    </dgm:pt>
    <dgm:pt modelId="{50365ABF-7496-4547-B999-F32C124AEA3F}">
      <dgm:prSet phldrT="[Text]"/>
      <dgm:spPr/>
      <dgm:t>
        <a:bodyPr/>
        <a:lstStyle/>
        <a:p>
          <a:r>
            <a:rPr lang="en-GB" dirty="0" smtClean="0"/>
            <a:t>To love and to cherish</a:t>
          </a:r>
          <a:endParaRPr lang="en-GB" dirty="0"/>
        </a:p>
      </dgm:t>
    </dgm:pt>
    <dgm:pt modelId="{C31E3E8F-CE46-42E0-8129-28C71EED9CFB}" type="parTrans" cxnId="{BFA43423-F146-47E7-A478-91033B805C96}">
      <dgm:prSet/>
      <dgm:spPr/>
      <dgm:t>
        <a:bodyPr/>
        <a:lstStyle/>
        <a:p>
          <a:endParaRPr lang="en-GB"/>
        </a:p>
      </dgm:t>
    </dgm:pt>
    <dgm:pt modelId="{09C43873-DB32-4E86-9EB3-D339FE2E063D}" type="sibTrans" cxnId="{BFA43423-F146-47E7-A478-91033B805C96}">
      <dgm:prSet/>
      <dgm:spPr/>
      <dgm:t>
        <a:bodyPr/>
        <a:lstStyle/>
        <a:p>
          <a:endParaRPr lang="en-GB"/>
        </a:p>
      </dgm:t>
    </dgm:pt>
    <dgm:pt modelId="{A6871F51-6558-4B2B-A7DA-83236480385A}">
      <dgm:prSet/>
      <dgm:spPr/>
      <dgm:t>
        <a:bodyPr/>
        <a:lstStyle/>
        <a:p>
          <a:r>
            <a:rPr lang="en-GB" dirty="0" smtClean="0"/>
            <a:t>According to God’s holy Law and in the presence of God I make this vow</a:t>
          </a:r>
          <a:endParaRPr lang="en-GB" dirty="0"/>
        </a:p>
      </dgm:t>
    </dgm:pt>
    <dgm:pt modelId="{A8E9B62C-C188-4A34-9A12-665D7108E847}" type="parTrans" cxnId="{C71DF96F-1A58-4929-A84C-F40F916FC1C6}">
      <dgm:prSet/>
      <dgm:spPr/>
      <dgm:t>
        <a:bodyPr/>
        <a:lstStyle/>
        <a:p>
          <a:endParaRPr lang="en-GB"/>
        </a:p>
      </dgm:t>
    </dgm:pt>
    <dgm:pt modelId="{151C7950-78AA-415F-82BC-69B45FA5BBA4}" type="sibTrans" cxnId="{C71DF96F-1A58-4929-A84C-F40F916FC1C6}">
      <dgm:prSet/>
      <dgm:spPr/>
      <dgm:t>
        <a:bodyPr/>
        <a:lstStyle/>
        <a:p>
          <a:endParaRPr lang="en-GB"/>
        </a:p>
      </dgm:t>
    </dgm:pt>
    <dgm:pt modelId="{F8D17AC4-9012-426C-87C8-6029D0CA654D}">
      <dgm:prSet/>
      <dgm:spPr/>
      <dgm:t>
        <a:bodyPr/>
        <a:lstStyle/>
        <a:p>
          <a:r>
            <a:rPr lang="en-GB" dirty="0" smtClean="0"/>
            <a:t>Till death us do part</a:t>
          </a:r>
          <a:endParaRPr lang="en-GB" dirty="0"/>
        </a:p>
      </dgm:t>
    </dgm:pt>
    <dgm:pt modelId="{9E1A97B9-99BC-4456-A968-D412007B7466}" type="parTrans" cxnId="{F8DBCB63-0546-448B-A9BA-61A569062A21}">
      <dgm:prSet/>
      <dgm:spPr/>
      <dgm:t>
        <a:bodyPr/>
        <a:lstStyle/>
        <a:p>
          <a:endParaRPr lang="en-GB"/>
        </a:p>
      </dgm:t>
    </dgm:pt>
    <dgm:pt modelId="{DB79C861-060E-44B0-BE88-C1554F32BF5E}" type="sibTrans" cxnId="{F8DBCB63-0546-448B-A9BA-61A569062A21}">
      <dgm:prSet/>
      <dgm:spPr/>
      <dgm:t>
        <a:bodyPr/>
        <a:lstStyle/>
        <a:p>
          <a:endParaRPr lang="en-GB"/>
        </a:p>
      </dgm:t>
    </dgm:pt>
    <dgm:pt modelId="{F33A4B20-A8D0-42C6-B1DD-4EFB1FEB2D87}">
      <dgm:prSet/>
      <dgm:spPr/>
      <dgm:t>
        <a:bodyPr/>
        <a:lstStyle/>
        <a:p>
          <a:r>
            <a:rPr lang="en-GB" dirty="0" smtClean="0"/>
            <a:t>In sickness and in health</a:t>
          </a:r>
          <a:endParaRPr lang="en-GB" dirty="0"/>
        </a:p>
      </dgm:t>
    </dgm:pt>
    <dgm:pt modelId="{2B9EE70F-3383-4C76-AAF5-78F76978F053}" type="parTrans" cxnId="{8E1C0FF5-E733-4641-8DED-CC9321CA98AF}">
      <dgm:prSet/>
      <dgm:spPr/>
      <dgm:t>
        <a:bodyPr/>
        <a:lstStyle/>
        <a:p>
          <a:endParaRPr lang="en-GB"/>
        </a:p>
      </dgm:t>
    </dgm:pt>
    <dgm:pt modelId="{C41FC58E-E40A-4F84-BE2D-88F1294C9A63}" type="sibTrans" cxnId="{8E1C0FF5-E733-4641-8DED-CC9321CA98AF}">
      <dgm:prSet/>
      <dgm:spPr/>
      <dgm:t>
        <a:bodyPr/>
        <a:lstStyle/>
        <a:p>
          <a:endParaRPr lang="en-GB"/>
        </a:p>
      </dgm:t>
    </dgm:pt>
    <dgm:pt modelId="{D2284DC0-7258-4BB7-A1A3-59F6666ED77E}">
      <dgm:prSet/>
      <dgm:spPr/>
      <dgm:t>
        <a:bodyPr/>
        <a:lstStyle/>
        <a:p>
          <a:r>
            <a:rPr lang="en-GB" dirty="0" smtClean="0"/>
            <a:t>For better, for worst</a:t>
          </a:r>
          <a:endParaRPr lang="en-GB" dirty="0"/>
        </a:p>
      </dgm:t>
    </dgm:pt>
    <dgm:pt modelId="{0BE8A735-C48D-4AA8-957B-4DE0C8599631}" type="parTrans" cxnId="{2F0BB6EF-0E89-4E6F-9FB1-6580AE6A0F8B}">
      <dgm:prSet/>
      <dgm:spPr/>
      <dgm:t>
        <a:bodyPr/>
        <a:lstStyle/>
        <a:p>
          <a:endParaRPr lang="en-GB"/>
        </a:p>
      </dgm:t>
    </dgm:pt>
    <dgm:pt modelId="{CE0F0727-0311-491C-A772-356F86418897}" type="sibTrans" cxnId="{2F0BB6EF-0E89-4E6F-9FB1-6580AE6A0F8B}">
      <dgm:prSet/>
      <dgm:spPr/>
      <dgm:t>
        <a:bodyPr/>
        <a:lstStyle/>
        <a:p>
          <a:endParaRPr lang="en-GB"/>
        </a:p>
      </dgm:t>
    </dgm:pt>
    <dgm:pt modelId="{3D8F9247-4DA3-420F-8472-3780187355CE}" type="pres">
      <dgm:prSet presAssocID="{F8472D58-F4AD-4527-BB32-F9B811517AE3}" presName="cycle" presStyleCnt="0">
        <dgm:presLayoutVars>
          <dgm:chMax val="1"/>
          <dgm:dir/>
          <dgm:animLvl val="ctr"/>
          <dgm:resizeHandles val="exact"/>
        </dgm:presLayoutVars>
      </dgm:prSet>
      <dgm:spPr/>
      <dgm:t>
        <a:bodyPr/>
        <a:lstStyle/>
        <a:p>
          <a:endParaRPr lang="en-GB"/>
        </a:p>
      </dgm:t>
    </dgm:pt>
    <dgm:pt modelId="{F2EA5E94-8676-48A7-B878-D722A1903D83}" type="pres">
      <dgm:prSet presAssocID="{D954F970-76EA-474D-89E9-F7222E4E02E8}" presName="centerShape" presStyleLbl="node0" presStyleIdx="0" presStyleCnt="1" custScaleX="177156" custScaleY="177156"/>
      <dgm:spPr/>
      <dgm:t>
        <a:bodyPr/>
        <a:lstStyle/>
        <a:p>
          <a:endParaRPr lang="en-GB"/>
        </a:p>
      </dgm:t>
    </dgm:pt>
    <dgm:pt modelId="{EEA34856-3DCC-4592-B5DB-DC950D61BBF3}" type="pres">
      <dgm:prSet presAssocID="{3BA1DE7C-5443-4B7E-BE8E-B4005BEA7CC7}" presName="Name9" presStyleLbl="parChTrans1D2" presStyleIdx="0" presStyleCnt="8"/>
      <dgm:spPr/>
      <dgm:t>
        <a:bodyPr/>
        <a:lstStyle/>
        <a:p>
          <a:endParaRPr lang="en-GB"/>
        </a:p>
      </dgm:t>
    </dgm:pt>
    <dgm:pt modelId="{F7D88A9B-4DBA-4DA3-9C3A-41807D421596}" type="pres">
      <dgm:prSet presAssocID="{3BA1DE7C-5443-4B7E-BE8E-B4005BEA7CC7}" presName="connTx" presStyleLbl="parChTrans1D2" presStyleIdx="0" presStyleCnt="8"/>
      <dgm:spPr/>
      <dgm:t>
        <a:bodyPr/>
        <a:lstStyle/>
        <a:p>
          <a:endParaRPr lang="en-GB"/>
        </a:p>
      </dgm:t>
    </dgm:pt>
    <dgm:pt modelId="{5AAC1647-38EF-432A-9DCA-22E5D1C06603}" type="pres">
      <dgm:prSet presAssocID="{6EF3A645-BCD8-407E-BFD4-7E97F4638210}" presName="node" presStyleLbl="node1" presStyleIdx="0" presStyleCnt="8" custScaleX="110000" custScaleY="110000">
        <dgm:presLayoutVars>
          <dgm:bulletEnabled val="1"/>
        </dgm:presLayoutVars>
      </dgm:prSet>
      <dgm:spPr/>
      <dgm:t>
        <a:bodyPr/>
        <a:lstStyle/>
        <a:p>
          <a:endParaRPr lang="en-GB"/>
        </a:p>
      </dgm:t>
    </dgm:pt>
    <dgm:pt modelId="{7C62771E-DD03-423F-BE89-601C582D0682}" type="pres">
      <dgm:prSet presAssocID="{342C28A9-C3CB-4AFE-A374-BBC9E508CFE0}" presName="Name9" presStyleLbl="parChTrans1D2" presStyleIdx="1" presStyleCnt="8"/>
      <dgm:spPr/>
      <dgm:t>
        <a:bodyPr/>
        <a:lstStyle/>
        <a:p>
          <a:endParaRPr lang="en-GB"/>
        </a:p>
      </dgm:t>
    </dgm:pt>
    <dgm:pt modelId="{81A33023-A824-4933-925A-D41D93FEA773}" type="pres">
      <dgm:prSet presAssocID="{342C28A9-C3CB-4AFE-A374-BBC9E508CFE0}" presName="connTx" presStyleLbl="parChTrans1D2" presStyleIdx="1" presStyleCnt="8"/>
      <dgm:spPr/>
      <dgm:t>
        <a:bodyPr/>
        <a:lstStyle/>
        <a:p>
          <a:endParaRPr lang="en-GB"/>
        </a:p>
      </dgm:t>
    </dgm:pt>
    <dgm:pt modelId="{E60CF0F9-0661-4D2E-9631-5440A10DC5F1}" type="pres">
      <dgm:prSet presAssocID="{00452FD0-DC1A-48C9-AAAE-E9B7C6CDE1BE}" presName="node" presStyleLbl="node1" presStyleIdx="1" presStyleCnt="8" custScaleX="110000" custScaleY="110000">
        <dgm:presLayoutVars>
          <dgm:bulletEnabled val="1"/>
        </dgm:presLayoutVars>
      </dgm:prSet>
      <dgm:spPr/>
      <dgm:t>
        <a:bodyPr/>
        <a:lstStyle/>
        <a:p>
          <a:endParaRPr lang="en-GB"/>
        </a:p>
      </dgm:t>
    </dgm:pt>
    <dgm:pt modelId="{2523BCF2-E642-4508-A85E-0709D3DF5217}" type="pres">
      <dgm:prSet presAssocID="{84CCF1BC-E64F-42F7-BF5C-DC7A2AD69F41}" presName="Name9" presStyleLbl="parChTrans1D2" presStyleIdx="2" presStyleCnt="8"/>
      <dgm:spPr/>
      <dgm:t>
        <a:bodyPr/>
        <a:lstStyle/>
        <a:p>
          <a:endParaRPr lang="en-GB"/>
        </a:p>
      </dgm:t>
    </dgm:pt>
    <dgm:pt modelId="{DC2A1E99-0337-4094-90B0-017CE9D1B4D4}" type="pres">
      <dgm:prSet presAssocID="{84CCF1BC-E64F-42F7-BF5C-DC7A2AD69F41}" presName="connTx" presStyleLbl="parChTrans1D2" presStyleIdx="2" presStyleCnt="8"/>
      <dgm:spPr/>
      <dgm:t>
        <a:bodyPr/>
        <a:lstStyle/>
        <a:p>
          <a:endParaRPr lang="en-GB"/>
        </a:p>
      </dgm:t>
    </dgm:pt>
    <dgm:pt modelId="{2FE68984-E0B6-4B29-A64E-0F9E1507BB74}" type="pres">
      <dgm:prSet presAssocID="{2475BCCE-1018-4C91-9B06-3FFA47D46FE3}" presName="node" presStyleLbl="node1" presStyleIdx="2" presStyleCnt="8" custScaleX="110000" custScaleY="110000" custRadScaleRad="100401">
        <dgm:presLayoutVars>
          <dgm:bulletEnabled val="1"/>
        </dgm:presLayoutVars>
      </dgm:prSet>
      <dgm:spPr/>
      <dgm:t>
        <a:bodyPr/>
        <a:lstStyle/>
        <a:p>
          <a:endParaRPr lang="en-GB"/>
        </a:p>
      </dgm:t>
    </dgm:pt>
    <dgm:pt modelId="{FD5F314D-E99F-4EBA-AEA9-F90A52092B66}" type="pres">
      <dgm:prSet presAssocID="{C31E3E8F-CE46-42E0-8129-28C71EED9CFB}" presName="Name9" presStyleLbl="parChTrans1D2" presStyleIdx="3" presStyleCnt="8"/>
      <dgm:spPr/>
      <dgm:t>
        <a:bodyPr/>
        <a:lstStyle/>
        <a:p>
          <a:endParaRPr lang="en-GB"/>
        </a:p>
      </dgm:t>
    </dgm:pt>
    <dgm:pt modelId="{11041BE8-C4CD-4A87-A844-7031DEF0DCC8}" type="pres">
      <dgm:prSet presAssocID="{C31E3E8F-CE46-42E0-8129-28C71EED9CFB}" presName="connTx" presStyleLbl="parChTrans1D2" presStyleIdx="3" presStyleCnt="8"/>
      <dgm:spPr/>
      <dgm:t>
        <a:bodyPr/>
        <a:lstStyle/>
        <a:p>
          <a:endParaRPr lang="en-GB"/>
        </a:p>
      </dgm:t>
    </dgm:pt>
    <dgm:pt modelId="{E025DCC4-332C-4AB5-BF09-B749EF0528FD}" type="pres">
      <dgm:prSet presAssocID="{50365ABF-7496-4547-B999-F32C124AEA3F}" presName="node" presStyleLbl="node1" presStyleIdx="3" presStyleCnt="8" custScaleX="110000" custScaleY="110000">
        <dgm:presLayoutVars>
          <dgm:bulletEnabled val="1"/>
        </dgm:presLayoutVars>
      </dgm:prSet>
      <dgm:spPr/>
      <dgm:t>
        <a:bodyPr/>
        <a:lstStyle/>
        <a:p>
          <a:endParaRPr lang="en-GB"/>
        </a:p>
      </dgm:t>
    </dgm:pt>
    <dgm:pt modelId="{DA06E3D9-368F-408E-B1D8-B421CDE75796}" type="pres">
      <dgm:prSet presAssocID="{A8E9B62C-C188-4A34-9A12-665D7108E847}" presName="Name9" presStyleLbl="parChTrans1D2" presStyleIdx="4" presStyleCnt="8"/>
      <dgm:spPr/>
      <dgm:t>
        <a:bodyPr/>
        <a:lstStyle/>
        <a:p>
          <a:endParaRPr lang="en-GB"/>
        </a:p>
      </dgm:t>
    </dgm:pt>
    <dgm:pt modelId="{0E3AFBFB-FDD5-474F-8EF5-A79FB775CCF8}" type="pres">
      <dgm:prSet presAssocID="{A8E9B62C-C188-4A34-9A12-665D7108E847}" presName="connTx" presStyleLbl="parChTrans1D2" presStyleIdx="4" presStyleCnt="8"/>
      <dgm:spPr/>
      <dgm:t>
        <a:bodyPr/>
        <a:lstStyle/>
        <a:p>
          <a:endParaRPr lang="en-GB"/>
        </a:p>
      </dgm:t>
    </dgm:pt>
    <dgm:pt modelId="{0DD8F077-532F-49CF-8DA4-A8FBDA57943F}" type="pres">
      <dgm:prSet presAssocID="{A6871F51-6558-4B2B-A7DA-83236480385A}" presName="node" presStyleLbl="node1" presStyleIdx="4" presStyleCnt="8" custScaleX="110000" custScaleY="110000">
        <dgm:presLayoutVars>
          <dgm:bulletEnabled val="1"/>
        </dgm:presLayoutVars>
      </dgm:prSet>
      <dgm:spPr/>
      <dgm:t>
        <a:bodyPr/>
        <a:lstStyle/>
        <a:p>
          <a:endParaRPr lang="en-GB"/>
        </a:p>
      </dgm:t>
    </dgm:pt>
    <dgm:pt modelId="{068FFF9E-DE3A-4309-BF6A-F98FCE2413B4}" type="pres">
      <dgm:prSet presAssocID="{9E1A97B9-99BC-4456-A968-D412007B7466}" presName="Name9" presStyleLbl="parChTrans1D2" presStyleIdx="5" presStyleCnt="8"/>
      <dgm:spPr/>
      <dgm:t>
        <a:bodyPr/>
        <a:lstStyle/>
        <a:p>
          <a:endParaRPr lang="en-GB"/>
        </a:p>
      </dgm:t>
    </dgm:pt>
    <dgm:pt modelId="{EC33A793-D0EC-4E62-AE17-B1F8C46011F1}" type="pres">
      <dgm:prSet presAssocID="{9E1A97B9-99BC-4456-A968-D412007B7466}" presName="connTx" presStyleLbl="parChTrans1D2" presStyleIdx="5" presStyleCnt="8"/>
      <dgm:spPr/>
      <dgm:t>
        <a:bodyPr/>
        <a:lstStyle/>
        <a:p>
          <a:endParaRPr lang="en-GB"/>
        </a:p>
      </dgm:t>
    </dgm:pt>
    <dgm:pt modelId="{1D87DD35-1DB2-4770-9BA5-01A24BA5798D}" type="pres">
      <dgm:prSet presAssocID="{F8D17AC4-9012-426C-87C8-6029D0CA654D}" presName="node" presStyleLbl="node1" presStyleIdx="5" presStyleCnt="8" custScaleX="110000" custScaleY="110000">
        <dgm:presLayoutVars>
          <dgm:bulletEnabled val="1"/>
        </dgm:presLayoutVars>
      </dgm:prSet>
      <dgm:spPr/>
      <dgm:t>
        <a:bodyPr/>
        <a:lstStyle/>
        <a:p>
          <a:endParaRPr lang="en-GB"/>
        </a:p>
      </dgm:t>
    </dgm:pt>
    <dgm:pt modelId="{5D16CAC8-C87F-4F2A-B5C3-AFD3A6376504}" type="pres">
      <dgm:prSet presAssocID="{2B9EE70F-3383-4C76-AAF5-78F76978F053}" presName="Name9" presStyleLbl="parChTrans1D2" presStyleIdx="6" presStyleCnt="8"/>
      <dgm:spPr/>
      <dgm:t>
        <a:bodyPr/>
        <a:lstStyle/>
        <a:p>
          <a:endParaRPr lang="en-GB"/>
        </a:p>
      </dgm:t>
    </dgm:pt>
    <dgm:pt modelId="{9ABB4C3D-2960-4A77-AE56-E6DD536AE2B5}" type="pres">
      <dgm:prSet presAssocID="{2B9EE70F-3383-4C76-AAF5-78F76978F053}" presName="connTx" presStyleLbl="parChTrans1D2" presStyleIdx="6" presStyleCnt="8"/>
      <dgm:spPr/>
      <dgm:t>
        <a:bodyPr/>
        <a:lstStyle/>
        <a:p>
          <a:endParaRPr lang="en-GB"/>
        </a:p>
      </dgm:t>
    </dgm:pt>
    <dgm:pt modelId="{0F3E7675-9E67-469B-B335-91568B3A2D9A}" type="pres">
      <dgm:prSet presAssocID="{F33A4B20-A8D0-42C6-B1DD-4EFB1FEB2D87}" presName="node" presStyleLbl="node1" presStyleIdx="6" presStyleCnt="8" custScaleX="110000" custScaleY="110000" custRadScaleRad="99599">
        <dgm:presLayoutVars>
          <dgm:bulletEnabled val="1"/>
        </dgm:presLayoutVars>
      </dgm:prSet>
      <dgm:spPr/>
      <dgm:t>
        <a:bodyPr/>
        <a:lstStyle/>
        <a:p>
          <a:endParaRPr lang="en-GB"/>
        </a:p>
      </dgm:t>
    </dgm:pt>
    <dgm:pt modelId="{8A86D572-4332-4327-B961-7650AA805B8E}" type="pres">
      <dgm:prSet presAssocID="{0BE8A735-C48D-4AA8-957B-4DE0C8599631}" presName="Name9" presStyleLbl="parChTrans1D2" presStyleIdx="7" presStyleCnt="8"/>
      <dgm:spPr/>
      <dgm:t>
        <a:bodyPr/>
        <a:lstStyle/>
        <a:p>
          <a:endParaRPr lang="en-GB"/>
        </a:p>
      </dgm:t>
    </dgm:pt>
    <dgm:pt modelId="{FA2E65E8-3972-4B5A-AC8A-155967990903}" type="pres">
      <dgm:prSet presAssocID="{0BE8A735-C48D-4AA8-957B-4DE0C8599631}" presName="connTx" presStyleLbl="parChTrans1D2" presStyleIdx="7" presStyleCnt="8"/>
      <dgm:spPr/>
      <dgm:t>
        <a:bodyPr/>
        <a:lstStyle/>
        <a:p>
          <a:endParaRPr lang="en-GB"/>
        </a:p>
      </dgm:t>
    </dgm:pt>
    <dgm:pt modelId="{AFE0F428-FFB0-4B99-B52C-E4064BB7818F}" type="pres">
      <dgm:prSet presAssocID="{D2284DC0-7258-4BB7-A1A3-59F6666ED77E}" presName="node" presStyleLbl="node1" presStyleIdx="7" presStyleCnt="8" custScaleX="110000" custScaleY="110000">
        <dgm:presLayoutVars>
          <dgm:bulletEnabled val="1"/>
        </dgm:presLayoutVars>
      </dgm:prSet>
      <dgm:spPr/>
      <dgm:t>
        <a:bodyPr/>
        <a:lstStyle/>
        <a:p>
          <a:endParaRPr lang="en-GB"/>
        </a:p>
      </dgm:t>
    </dgm:pt>
  </dgm:ptLst>
  <dgm:cxnLst>
    <dgm:cxn modelId="{61DD8FC8-CC56-4B9D-A719-D9399C4B22AA}" type="presOf" srcId="{2B9EE70F-3383-4C76-AAF5-78F76978F053}" destId="{5D16CAC8-C87F-4F2A-B5C3-AFD3A6376504}" srcOrd="0" destOrd="0" presId="urn:microsoft.com/office/officeart/2005/8/layout/radial1"/>
    <dgm:cxn modelId="{2CAF9AF7-BF1B-4137-A9E7-EE143A4DA8F5}" type="presOf" srcId="{342C28A9-C3CB-4AFE-A374-BBC9E508CFE0}" destId="{7C62771E-DD03-423F-BE89-601C582D0682}" srcOrd="0" destOrd="0" presId="urn:microsoft.com/office/officeart/2005/8/layout/radial1"/>
    <dgm:cxn modelId="{B6CCA53D-4C62-4718-B18E-AFF27DB09FD6}" type="presOf" srcId="{84CCF1BC-E64F-42F7-BF5C-DC7A2AD69F41}" destId="{DC2A1E99-0337-4094-90B0-017CE9D1B4D4}" srcOrd="1" destOrd="0" presId="urn:microsoft.com/office/officeart/2005/8/layout/radial1"/>
    <dgm:cxn modelId="{C71DF96F-1A58-4929-A84C-F40F916FC1C6}" srcId="{D954F970-76EA-474D-89E9-F7222E4E02E8}" destId="{A6871F51-6558-4B2B-A7DA-83236480385A}" srcOrd="4" destOrd="0" parTransId="{A8E9B62C-C188-4A34-9A12-665D7108E847}" sibTransId="{151C7950-78AA-415F-82BC-69B45FA5BBA4}"/>
    <dgm:cxn modelId="{0FE2362E-7F6A-42FC-932C-B9466AA5353A}" type="presOf" srcId="{9E1A97B9-99BC-4456-A968-D412007B7466}" destId="{068FFF9E-DE3A-4309-BF6A-F98FCE2413B4}" srcOrd="0" destOrd="0" presId="urn:microsoft.com/office/officeart/2005/8/layout/radial1"/>
    <dgm:cxn modelId="{F8DBCB63-0546-448B-A9BA-61A569062A21}" srcId="{D954F970-76EA-474D-89E9-F7222E4E02E8}" destId="{F8D17AC4-9012-426C-87C8-6029D0CA654D}" srcOrd="5" destOrd="0" parTransId="{9E1A97B9-99BC-4456-A968-D412007B7466}" sibTransId="{DB79C861-060E-44B0-BE88-C1554F32BF5E}"/>
    <dgm:cxn modelId="{CEB40A9F-332D-446A-91BF-5B1E06722FC9}" srcId="{D954F970-76EA-474D-89E9-F7222E4E02E8}" destId="{6EF3A645-BCD8-407E-BFD4-7E97F4638210}" srcOrd="0" destOrd="0" parTransId="{3BA1DE7C-5443-4B7E-BE8E-B4005BEA7CC7}" sibTransId="{2DB2CAE5-939C-4470-BEB3-3ECDDAD695CE}"/>
    <dgm:cxn modelId="{AD34FCDA-3BCD-49F2-B064-DDDF4FF235D0}" type="presOf" srcId="{342C28A9-C3CB-4AFE-A374-BBC9E508CFE0}" destId="{81A33023-A824-4933-925A-D41D93FEA773}" srcOrd="1" destOrd="0" presId="urn:microsoft.com/office/officeart/2005/8/layout/radial1"/>
    <dgm:cxn modelId="{80B4759C-5EB0-4457-A316-F0F93EE7E946}" type="presOf" srcId="{50365ABF-7496-4547-B999-F32C124AEA3F}" destId="{E025DCC4-332C-4AB5-BF09-B749EF0528FD}" srcOrd="0" destOrd="0" presId="urn:microsoft.com/office/officeart/2005/8/layout/radial1"/>
    <dgm:cxn modelId="{07FE7732-B072-45D2-948D-0284D1F1116F}" type="presOf" srcId="{F8472D58-F4AD-4527-BB32-F9B811517AE3}" destId="{3D8F9247-4DA3-420F-8472-3780187355CE}" srcOrd="0" destOrd="0" presId="urn:microsoft.com/office/officeart/2005/8/layout/radial1"/>
    <dgm:cxn modelId="{AEEC27FC-D992-4DEF-8789-548FB3C6B5F3}" type="presOf" srcId="{D2284DC0-7258-4BB7-A1A3-59F6666ED77E}" destId="{AFE0F428-FFB0-4B99-B52C-E4064BB7818F}" srcOrd="0" destOrd="0" presId="urn:microsoft.com/office/officeart/2005/8/layout/radial1"/>
    <dgm:cxn modelId="{1BE2AD8C-EF06-42B3-9A62-D1731E1F02A6}" type="presOf" srcId="{F33A4B20-A8D0-42C6-B1DD-4EFB1FEB2D87}" destId="{0F3E7675-9E67-469B-B335-91568B3A2D9A}" srcOrd="0" destOrd="0" presId="urn:microsoft.com/office/officeart/2005/8/layout/radial1"/>
    <dgm:cxn modelId="{BB84E0EF-D511-4F24-A816-5D1F9C989550}" type="presOf" srcId="{9E1A97B9-99BC-4456-A968-D412007B7466}" destId="{EC33A793-D0EC-4E62-AE17-B1F8C46011F1}" srcOrd="1" destOrd="0" presId="urn:microsoft.com/office/officeart/2005/8/layout/radial1"/>
    <dgm:cxn modelId="{332F1EB6-E0DB-4805-A28C-74B6F4CD4667}" type="presOf" srcId="{3BA1DE7C-5443-4B7E-BE8E-B4005BEA7CC7}" destId="{EEA34856-3DCC-4592-B5DB-DC950D61BBF3}" srcOrd="0" destOrd="0" presId="urn:microsoft.com/office/officeart/2005/8/layout/radial1"/>
    <dgm:cxn modelId="{6DA98A74-A4E9-4AA2-85E4-477D762BBA66}" type="presOf" srcId="{A6871F51-6558-4B2B-A7DA-83236480385A}" destId="{0DD8F077-532F-49CF-8DA4-A8FBDA57943F}" srcOrd="0" destOrd="0" presId="urn:microsoft.com/office/officeart/2005/8/layout/radial1"/>
    <dgm:cxn modelId="{4F04CAEF-4B64-43B0-93EB-20A394716589}" type="presOf" srcId="{6EF3A645-BCD8-407E-BFD4-7E97F4638210}" destId="{5AAC1647-38EF-432A-9DCA-22E5D1C06603}" srcOrd="0" destOrd="0" presId="urn:microsoft.com/office/officeart/2005/8/layout/radial1"/>
    <dgm:cxn modelId="{AA614F73-9AD5-458F-957F-8152E92EC403}" type="presOf" srcId="{84CCF1BC-E64F-42F7-BF5C-DC7A2AD69F41}" destId="{2523BCF2-E642-4508-A85E-0709D3DF5217}" srcOrd="0" destOrd="0" presId="urn:microsoft.com/office/officeart/2005/8/layout/radial1"/>
    <dgm:cxn modelId="{7BE6F1A3-3A7E-48AA-804D-1A983CD9CEC7}" srcId="{D954F970-76EA-474D-89E9-F7222E4E02E8}" destId="{00452FD0-DC1A-48C9-AAAE-E9B7C6CDE1BE}" srcOrd="1" destOrd="0" parTransId="{342C28A9-C3CB-4AFE-A374-BBC9E508CFE0}" sibTransId="{29C14D42-41CC-464D-95D1-496F30C587AE}"/>
    <dgm:cxn modelId="{2F0BB6EF-0E89-4E6F-9FB1-6580AE6A0F8B}" srcId="{D954F970-76EA-474D-89E9-F7222E4E02E8}" destId="{D2284DC0-7258-4BB7-A1A3-59F6666ED77E}" srcOrd="7" destOrd="0" parTransId="{0BE8A735-C48D-4AA8-957B-4DE0C8599631}" sibTransId="{CE0F0727-0311-491C-A772-356F86418897}"/>
    <dgm:cxn modelId="{8EC69920-50FF-49E4-B0A9-7B833A561C0D}" type="presOf" srcId="{D954F970-76EA-474D-89E9-F7222E4E02E8}" destId="{F2EA5E94-8676-48A7-B878-D722A1903D83}" srcOrd="0" destOrd="0" presId="urn:microsoft.com/office/officeart/2005/8/layout/radial1"/>
    <dgm:cxn modelId="{EDDE34E0-17AA-41EA-AB9C-91A4706621BD}" type="presOf" srcId="{0BE8A735-C48D-4AA8-957B-4DE0C8599631}" destId="{8A86D572-4332-4327-B961-7650AA805B8E}" srcOrd="0" destOrd="0" presId="urn:microsoft.com/office/officeart/2005/8/layout/radial1"/>
    <dgm:cxn modelId="{112EAB9F-F169-42E0-8873-859DE2ECF9BE}" type="presOf" srcId="{00452FD0-DC1A-48C9-AAAE-E9B7C6CDE1BE}" destId="{E60CF0F9-0661-4D2E-9631-5440A10DC5F1}" srcOrd="0" destOrd="0" presId="urn:microsoft.com/office/officeart/2005/8/layout/radial1"/>
    <dgm:cxn modelId="{5D0003CC-63D5-4F5E-B9E9-3955E07452E6}" type="presOf" srcId="{2B9EE70F-3383-4C76-AAF5-78F76978F053}" destId="{9ABB4C3D-2960-4A77-AE56-E6DD536AE2B5}" srcOrd="1" destOrd="0" presId="urn:microsoft.com/office/officeart/2005/8/layout/radial1"/>
    <dgm:cxn modelId="{EAD9D5EE-2679-4DBC-8590-719CB135A6D1}" type="presOf" srcId="{C31E3E8F-CE46-42E0-8129-28C71EED9CFB}" destId="{11041BE8-C4CD-4A87-A844-7031DEF0DCC8}" srcOrd="1" destOrd="0" presId="urn:microsoft.com/office/officeart/2005/8/layout/radial1"/>
    <dgm:cxn modelId="{B1CA53E9-364F-450F-81DB-DB320A3E25F1}" srcId="{D954F970-76EA-474D-89E9-F7222E4E02E8}" destId="{2475BCCE-1018-4C91-9B06-3FFA47D46FE3}" srcOrd="2" destOrd="0" parTransId="{84CCF1BC-E64F-42F7-BF5C-DC7A2AD69F41}" sibTransId="{CA7E4665-1F80-4B72-B9ED-D8F6748144CD}"/>
    <dgm:cxn modelId="{109B63DF-D458-429E-B53C-B78D24B36EC1}" type="presOf" srcId="{A8E9B62C-C188-4A34-9A12-665D7108E847}" destId="{0E3AFBFB-FDD5-474F-8EF5-A79FB775CCF8}" srcOrd="1" destOrd="0" presId="urn:microsoft.com/office/officeart/2005/8/layout/radial1"/>
    <dgm:cxn modelId="{8E1C0FF5-E733-4641-8DED-CC9321CA98AF}" srcId="{D954F970-76EA-474D-89E9-F7222E4E02E8}" destId="{F33A4B20-A8D0-42C6-B1DD-4EFB1FEB2D87}" srcOrd="6" destOrd="0" parTransId="{2B9EE70F-3383-4C76-AAF5-78F76978F053}" sibTransId="{C41FC58E-E40A-4F84-BE2D-88F1294C9A63}"/>
    <dgm:cxn modelId="{D37E87A2-AEF5-4E70-A247-8EAC161E33D4}" type="presOf" srcId="{0BE8A735-C48D-4AA8-957B-4DE0C8599631}" destId="{FA2E65E8-3972-4B5A-AC8A-155967990903}" srcOrd="1" destOrd="0" presId="urn:microsoft.com/office/officeart/2005/8/layout/radial1"/>
    <dgm:cxn modelId="{0419A995-9AC1-472F-9B2D-70CCF5B23F97}" type="presOf" srcId="{2475BCCE-1018-4C91-9B06-3FFA47D46FE3}" destId="{2FE68984-E0B6-4B29-A64E-0F9E1507BB74}" srcOrd="0" destOrd="0" presId="urn:microsoft.com/office/officeart/2005/8/layout/radial1"/>
    <dgm:cxn modelId="{65E36641-43AC-4108-84B0-F9EB1F3FE953}" type="presOf" srcId="{F8D17AC4-9012-426C-87C8-6029D0CA654D}" destId="{1D87DD35-1DB2-4770-9BA5-01A24BA5798D}" srcOrd="0" destOrd="0" presId="urn:microsoft.com/office/officeart/2005/8/layout/radial1"/>
    <dgm:cxn modelId="{5569C457-082C-4CC7-B7B4-51B588172514}" type="presOf" srcId="{3BA1DE7C-5443-4B7E-BE8E-B4005BEA7CC7}" destId="{F7D88A9B-4DBA-4DA3-9C3A-41807D421596}" srcOrd="1" destOrd="0" presId="urn:microsoft.com/office/officeart/2005/8/layout/radial1"/>
    <dgm:cxn modelId="{DE698ED7-02FC-4BB0-86E2-968C4101E7E2}" type="presOf" srcId="{C31E3E8F-CE46-42E0-8129-28C71EED9CFB}" destId="{FD5F314D-E99F-4EBA-AEA9-F90A52092B66}" srcOrd="0" destOrd="0" presId="urn:microsoft.com/office/officeart/2005/8/layout/radial1"/>
    <dgm:cxn modelId="{36C5AE06-B082-42DF-AC28-A27FDA70E402}" type="presOf" srcId="{A8E9B62C-C188-4A34-9A12-665D7108E847}" destId="{DA06E3D9-368F-408E-B1D8-B421CDE75796}" srcOrd="0" destOrd="0" presId="urn:microsoft.com/office/officeart/2005/8/layout/radial1"/>
    <dgm:cxn modelId="{5316689C-4B77-4870-BF6B-56E5DD661E88}" srcId="{F8472D58-F4AD-4527-BB32-F9B811517AE3}" destId="{D954F970-76EA-474D-89E9-F7222E4E02E8}" srcOrd="0" destOrd="0" parTransId="{0F9E90BA-5949-4C44-A964-115D70130511}" sibTransId="{35864E24-637B-4999-BEEF-D12CA882D9C1}"/>
    <dgm:cxn modelId="{BFA43423-F146-47E7-A478-91033B805C96}" srcId="{D954F970-76EA-474D-89E9-F7222E4E02E8}" destId="{50365ABF-7496-4547-B999-F32C124AEA3F}" srcOrd="3" destOrd="0" parTransId="{C31E3E8F-CE46-42E0-8129-28C71EED9CFB}" sibTransId="{09C43873-DB32-4E86-9EB3-D339FE2E063D}"/>
    <dgm:cxn modelId="{080B32BD-B62C-4E90-9443-8F92046C17BA}" type="presParOf" srcId="{3D8F9247-4DA3-420F-8472-3780187355CE}" destId="{F2EA5E94-8676-48A7-B878-D722A1903D83}" srcOrd="0" destOrd="0" presId="urn:microsoft.com/office/officeart/2005/8/layout/radial1"/>
    <dgm:cxn modelId="{264EED3D-50D2-4D76-A2C2-DFF3C2417205}" type="presParOf" srcId="{3D8F9247-4DA3-420F-8472-3780187355CE}" destId="{EEA34856-3DCC-4592-B5DB-DC950D61BBF3}" srcOrd="1" destOrd="0" presId="urn:microsoft.com/office/officeart/2005/8/layout/radial1"/>
    <dgm:cxn modelId="{53E01101-F3AE-403B-B643-39B291610EAA}" type="presParOf" srcId="{EEA34856-3DCC-4592-B5DB-DC950D61BBF3}" destId="{F7D88A9B-4DBA-4DA3-9C3A-41807D421596}" srcOrd="0" destOrd="0" presId="urn:microsoft.com/office/officeart/2005/8/layout/radial1"/>
    <dgm:cxn modelId="{20049AF4-00ED-4B70-8A17-169E3089695A}" type="presParOf" srcId="{3D8F9247-4DA3-420F-8472-3780187355CE}" destId="{5AAC1647-38EF-432A-9DCA-22E5D1C06603}" srcOrd="2" destOrd="0" presId="urn:microsoft.com/office/officeart/2005/8/layout/radial1"/>
    <dgm:cxn modelId="{1F64118E-05B6-45EE-9BCA-3EA58A65EDC3}" type="presParOf" srcId="{3D8F9247-4DA3-420F-8472-3780187355CE}" destId="{7C62771E-DD03-423F-BE89-601C582D0682}" srcOrd="3" destOrd="0" presId="urn:microsoft.com/office/officeart/2005/8/layout/radial1"/>
    <dgm:cxn modelId="{E98845B1-3F76-4CB6-9B86-C9F9A9E6322A}" type="presParOf" srcId="{7C62771E-DD03-423F-BE89-601C582D0682}" destId="{81A33023-A824-4933-925A-D41D93FEA773}" srcOrd="0" destOrd="0" presId="urn:microsoft.com/office/officeart/2005/8/layout/radial1"/>
    <dgm:cxn modelId="{3E104739-AB8F-49C8-B70A-B34872793F5D}" type="presParOf" srcId="{3D8F9247-4DA3-420F-8472-3780187355CE}" destId="{E60CF0F9-0661-4D2E-9631-5440A10DC5F1}" srcOrd="4" destOrd="0" presId="urn:microsoft.com/office/officeart/2005/8/layout/radial1"/>
    <dgm:cxn modelId="{2E397794-491B-4884-86F7-FF44E7DE4A61}" type="presParOf" srcId="{3D8F9247-4DA3-420F-8472-3780187355CE}" destId="{2523BCF2-E642-4508-A85E-0709D3DF5217}" srcOrd="5" destOrd="0" presId="urn:microsoft.com/office/officeart/2005/8/layout/radial1"/>
    <dgm:cxn modelId="{7580FA31-EA8B-4C81-84D0-681D0134A333}" type="presParOf" srcId="{2523BCF2-E642-4508-A85E-0709D3DF5217}" destId="{DC2A1E99-0337-4094-90B0-017CE9D1B4D4}" srcOrd="0" destOrd="0" presId="urn:microsoft.com/office/officeart/2005/8/layout/radial1"/>
    <dgm:cxn modelId="{0864EBAD-A66D-43EB-A054-EFAD12F11BBD}" type="presParOf" srcId="{3D8F9247-4DA3-420F-8472-3780187355CE}" destId="{2FE68984-E0B6-4B29-A64E-0F9E1507BB74}" srcOrd="6" destOrd="0" presId="urn:microsoft.com/office/officeart/2005/8/layout/radial1"/>
    <dgm:cxn modelId="{3F59204E-A518-49DE-B565-565E86891207}" type="presParOf" srcId="{3D8F9247-4DA3-420F-8472-3780187355CE}" destId="{FD5F314D-E99F-4EBA-AEA9-F90A52092B66}" srcOrd="7" destOrd="0" presId="urn:microsoft.com/office/officeart/2005/8/layout/radial1"/>
    <dgm:cxn modelId="{3B2B77BA-C642-43D2-91C4-1A9C21A10344}" type="presParOf" srcId="{FD5F314D-E99F-4EBA-AEA9-F90A52092B66}" destId="{11041BE8-C4CD-4A87-A844-7031DEF0DCC8}" srcOrd="0" destOrd="0" presId="urn:microsoft.com/office/officeart/2005/8/layout/radial1"/>
    <dgm:cxn modelId="{0782BE41-E87C-4304-A69D-42895F8F73BA}" type="presParOf" srcId="{3D8F9247-4DA3-420F-8472-3780187355CE}" destId="{E025DCC4-332C-4AB5-BF09-B749EF0528FD}" srcOrd="8" destOrd="0" presId="urn:microsoft.com/office/officeart/2005/8/layout/radial1"/>
    <dgm:cxn modelId="{218B687C-F619-45F0-B8F0-99AFA71FA28B}" type="presParOf" srcId="{3D8F9247-4DA3-420F-8472-3780187355CE}" destId="{DA06E3D9-368F-408E-B1D8-B421CDE75796}" srcOrd="9" destOrd="0" presId="urn:microsoft.com/office/officeart/2005/8/layout/radial1"/>
    <dgm:cxn modelId="{F6819962-18C3-46CC-B3BF-5797B8D3E79B}" type="presParOf" srcId="{DA06E3D9-368F-408E-B1D8-B421CDE75796}" destId="{0E3AFBFB-FDD5-474F-8EF5-A79FB775CCF8}" srcOrd="0" destOrd="0" presId="urn:microsoft.com/office/officeart/2005/8/layout/radial1"/>
    <dgm:cxn modelId="{9B571880-6411-4253-8E7D-1D443746042C}" type="presParOf" srcId="{3D8F9247-4DA3-420F-8472-3780187355CE}" destId="{0DD8F077-532F-49CF-8DA4-A8FBDA57943F}" srcOrd="10" destOrd="0" presId="urn:microsoft.com/office/officeart/2005/8/layout/radial1"/>
    <dgm:cxn modelId="{A3562D1E-E5AF-4B7D-B12D-5A13F8FD1972}" type="presParOf" srcId="{3D8F9247-4DA3-420F-8472-3780187355CE}" destId="{068FFF9E-DE3A-4309-BF6A-F98FCE2413B4}" srcOrd="11" destOrd="0" presId="urn:microsoft.com/office/officeart/2005/8/layout/radial1"/>
    <dgm:cxn modelId="{645989EA-8379-4594-90E8-F2465A2AEB32}" type="presParOf" srcId="{068FFF9E-DE3A-4309-BF6A-F98FCE2413B4}" destId="{EC33A793-D0EC-4E62-AE17-B1F8C46011F1}" srcOrd="0" destOrd="0" presId="urn:microsoft.com/office/officeart/2005/8/layout/radial1"/>
    <dgm:cxn modelId="{01F896DC-20C9-4B11-B00C-24A8E26D79E1}" type="presParOf" srcId="{3D8F9247-4DA3-420F-8472-3780187355CE}" destId="{1D87DD35-1DB2-4770-9BA5-01A24BA5798D}" srcOrd="12" destOrd="0" presId="urn:microsoft.com/office/officeart/2005/8/layout/radial1"/>
    <dgm:cxn modelId="{F7CBF612-1683-4001-97FF-51D8DBCD866D}" type="presParOf" srcId="{3D8F9247-4DA3-420F-8472-3780187355CE}" destId="{5D16CAC8-C87F-4F2A-B5C3-AFD3A6376504}" srcOrd="13" destOrd="0" presId="urn:microsoft.com/office/officeart/2005/8/layout/radial1"/>
    <dgm:cxn modelId="{71CBC32E-5CDB-4CA7-BEBE-24667B15C602}" type="presParOf" srcId="{5D16CAC8-C87F-4F2A-B5C3-AFD3A6376504}" destId="{9ABB4C3D-2960-4A77-AE56-E6DD536AE2B5}" srcOrd="0" destOrd="0" presId="urn:microsoft.com/office/officeart/2005/8/layout/radial1"/>
    <dgm:cxn modelId="{CDE4C467-E2CF-4428-80AD-B69968EAC529}" type="presParOf" srcId="{3D8F9247-4DA3-420F-8472-3780187355CE}" destId="{0F3E7675-9E67-469B-B335-91568B3A2D9A}" srcOrd="14" destOrd="0" presId="urn:microsoft.com/office/officeart/2005/8/layout/radial1"/>
    <dgm:cxn modelId="{C5CBBDC6-2F2B-4456-85DC-D526AF09AACB}" type="presParOf" srcId="{3D8F9247-4DA3-420F-8472-3780187355CE}" destId="{8A86D572-4332-4327-B961-7650AA805B8E}" srcOrd="15" destOrd="0" presId="urn:microsoft.com/office/officeart/2005/8/layout/radial1"/>
    <dgm:cxn modelId="{8D47FA34-6D22-415E-9A24-4E31849F2BE0}" type="presParOf" srcId="{8A86D572-4332-4327-B961-7650AA805B8E}" destId="{FA2E65E8-3972-4B5A-AC8A-155967990903}" srcOrd="0" destOrd="0" presId="urn:microsoft.com/office/officeart/2005/8/layout/radial1"/>
    <dgm:cxn modelId="{C3A46BE6-0C5C-4FB8-A7D1-EBF03FCECB82}" type="presParOf" srcId="{3D8F9247-4DA3-420F-8472-3780187355CE}" destId="{AFE0F428-FFB0-4B99-B52C-E4064BB7818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78E873-8A41-4936-B4AE-B5A09072F835}" type="doc">
      <dgm:prSet loTypeId="urn:microsoft.com/office/officeart/2005/8/layout/hProcess7#5" loCatId="list" qsTypeId="urn:microsoft.com/office/officeart/2005/8/quickstyle/simple4" qsCatId="simple" csTypeId="urn:microsoft.com/office/officeart/2005/8/colors/accent2_2" csCatId="accent2" phldr="1"/>
      <dgm:spPr/>
      <dgm:t>
        <a:bodyPr/>
        <a:lstStyle/>
        <a:p>
          <a:endParaRPr lang="en-GB"/>
        </a:p>
      </dgm:t>
    </dgm:pt>
    <dgm:pt modelId="{FF1F971F-3616-476A-99E8-0D8C4A24EB27}">
      <dgm:prSet phldrT="[Text]"/>
      <dgm:spPr/>
      <dgm:t>
        <a:bodyPr/>
        <a:lstStyle/>
        <a:p>
          <a:r>
            <a:rPr lang="en-GB" dirty="0" smtClean="0"/>
            <a:t>Roman Catholic</a:t>
          </a:r>
          <a:endParaRPr lang="en-GB" dirty="0"/>
        </a:p>
      </dgm:t>
    </dgm:pt>
    <dgm:pt modelId="{A2167184-993E-4FF3-91AC-4DF038FDC1D2}" type="parTrans" cxnId="{6AD7485F-DAFA-42AC-B744-3879C854C57D}">
      <dgm:prSet/>
      <dgm:spPr/>
      <dgm:t>
        <a:bodyPr/>
        <a:lstStyle/>
        <a:p>
          <a:endParaRPr lang="en-GB"/>
        </a:p>
      </dgm:t>
    </dgm:pt>
    <dgm:pt modelId="{E81945CE-3F07-43AB-9DE9-8A35BF001671}" type="sibTrans" cxnId="{6AD7485F-DAFA-42AC-B744-3879C854C57D}">
      <dgm:prSet/>
      <dgm:spPr/>
      <dgm:t>
        <a:bodyPr/>
        <a:lstStyle/>
        <a:p>
          <a:endParaRPr lang="en-GB"/>
        </a:p>
      </dgm:t>
    </dgm:pt>
    <dgm:pt modelId="{CF12CAA4-5113-49B2-BD52-E3C26F891EF0}">
      <dgm:prSet phldrT="[Text]"/>
      <dgm:spPr/>
      <dgm:t>
        <a:bodyPr/>
        <a:lstStyle/>
        <a:p>
          <a:r>
            <a:rPr lang="en-GB" dirty="0" smtClean="0"/>
            <a:t>Marriage is a ‘sacrament’. </a:t>
          </a:r>
        </a:p>
        <a:p>
          <a:r>
            <a:rPr lang="en-GB" dirty="0" smtClean="0"/>
            <a:t>A sacrament is a Christian service that is a special way in which God passes on his blessing to the couple. </a:t>
          </a:r>
        </a:p>
        <a:p>
          <a:r>
            <a:rPr lang="en-GB" dirty="0" smtClean="0"/>
            <a:t>Outward sign of an inward blessing</a:t>
          </a:r>
        </a:p>
        <a:p>
          <a:r>
            <a:rPr lang="en-GB" dirty="0" smtClean="0"/>
            <a:t>Catholics believe, in marriage each partner becomes a channel of God’s blessing to the other. Explains why service for 2 Catholics ends with a </a:t>
          </a:r>
          <a:r>
            <a:rPr lang="en-GB" b="1" dirty="0" smtClean="0"/>
            <a:t>Nuptial Mass</a:t>
          </a:r>
          <a:endParaRPr lang="en-GB" dirty="0"/>
        </a:p>
      </dgm:t>
    </dgm:pt>
    <dgm:pt modelId="{2345AE66-0D7A-4C58-900F-01EF65FA6E2D}" type="parTrans" cxnId="{EA73BEEB-5501-4E83-A0D3-C5E30DE422A8}">
      <dgm:prSet/>
      <dgm:spPr/>
      <dgm:t>
        <a:bodyPr/>
        <a:lstStyle/>
        <a:p>
          <a:endParaRPr lang="en-GB"/>
        </a:p>
      </dgm:t>
    </dgm:pt>
    <dgm:pt modelId="{F0FB6D87-3EA1-4766-9D78-26FA6E743574}" type="sibTrans" cxnId="{EA73BEEB-5501-4E83-A0D3-C5E30DE422A8}">
      <dgm:prSet/>
      <dgm:spPr/>
      <dgm:t>
        <a:bodyPr/>
        <a:lstStyle/>
        <a:p>
          <a:endParaRPr lang="en-GB"/>
        </a:p>
      </dgm:t>
    </dgm:pt>
    <dgm:pt modelId="{C53A7A53-30EA-4C35-99B0-9C3784337BFC}">
      <dgm:prSet phldrT="[Text]"/>
      <dgm:spPr/>
      <dgm:t>
        <a:bodyPr/>
        <a:lstStyle/>
        <a:p>
          <a:r>
            <a:rPr lang="en-GB" dirty="0" smtClean="0"/>
            <a:t>Orthodox Church</a:t>
          </a:r>
          <a:endParaRPr lang="en-GB" dirty="0"/>
        </a:p>
      </dgm:t>
    </dgm:pt>
    <dgm:pt modelId="{B69B67D1-E017-4DD7-BA21-F27EF10F80B7}" type="parTrans" cxnId="{12AED9FA-3419-4082-A0E8-54A8053647A6}">
      <dgm:prSet/>
      <dgm:spPr/>
      <dgm:t>
        <a:bodyPr/>
        <a:lstStyle/>
        <a:p>
          <a:endParaRPr lang="en-GB"/>
        </a:p>
      </dgm:t>
    </dgm:pt>
    <dgm:pt modelId="{7CEBAA4F-AE92-443D-88A2-30B6AE5FFE15}" type="sibTrans" cxnId="{12AED9FA-3419-4082-A0E8-54A8053647A6}">
      <dgm:prSet/>
      <dgm:spPr/>
      <dgm:t>
        <a:bodyPr/>
        <a:lstStyle/>
        <a:p>
          <a:endParaRPr lang="en-GB"/>
        </a:p>
      </dgm:t>
    </dgm:pt>
    <dgm:pt modelId="{8A12EC90-6256-434F-82F2-91F276F0F741}">
      <dgm:prSet phldrT="[Text]" custT="1"/>
      <dgm:spPr/>
      <dgm:t>
        <a:bodyPr/>
        <a:lstStyle/>
        <a:p>
          <a:r>
            <a:rPr lang="en-GB" sz="1600" dirty="0" smtClean="0"/>
            <a:t>Service is called ‘the crowning’. </a:t>
          </a:r>
          <a:endParaRPr lang="en-GB" sz="1600" dirty="0"/>
        </a:p>
      </dgm:t>
    </dgm:pt>
    <dgm:pt modelId="{CCD3D24D-FD4D-4F36-B46C-DD7AE0305095}" type="parTrans" cxnId="{D97024EB-4584-4914-9537-E4708BC9A722}">
      <dgm:prSet/>
      <dgm:spPr/>
      <dgm:t>
        <a:bodyPr/>
        <a:lstStyle/>
        <a:p>
          <a:endParaRPr lang="en-GB"/>
        </a:p>
      </dgm:t>
    </dgm:pt>
    <dgm:pt modelId="{B5AAA9ED-D18F-4679-B514-5FF3EDE4AAE9}" type="sibTrans" cxnId="{D97024EB-4584-4914-9537-E4708BC9A722}">
      <dgm:prSet/>
      <dgm:spPr/>
      <dgm:t>
        <a:bodyPr/>
        <a:lstStyle/>
        <a:p>
          <a:endParaRPr lang="en-GB"/>
        </a:p>
      </dgm:t>
    </dgm:pt>
    <dgm:pt modelId="{526AE7B3-F519-4723-B639-3CB28E802801}">
      <dgm:prSet phldrT="[Text]" custT="1"/>
      <dgm:spPr/>
      <dgm:t>
        <a:bodyPr/>
        <a:lstStyle/>
        <a:p>
          <a:r>
            <a:rPr lang="en-GB" sz="1600" dirty="0" smtClean="0"/>
            <a:t>Crowns are placed on the heads of the man and woman. In this way the two of them receive the power of the Holy Spirit to love each other and any of the children they may have.</a:t>
          </a:r>
          <a:endParaRPr lang="en-GB" sz="1600" dirty="0"/>
        </a:p>
      </dgm:t>
    </dgm:pt>
    <dgm:pt modelId="{5DE00360-281C-4ECC-B0F4-CEA638A476AD}" type="parTrans" cxnId="{71B7500B-42BA-4546-A4D9-7F3398617852}">
      <dgm:prSet/>
      <dgm:spPr/>
      <dgm:t>
        <a:bodyPr/>
        <a:lstStyle/>
        <a:p>
          <a:endParaRPr lang="en-GB"/>
        </a:p>
      </dgm:t>
    </dgm:pt>
    <dgm:pt modelId="{7C173B0C-8732-49CE-80B6-073A6507FF10}" type="sibTrans" cxnId="{71B7500B-42BA-4546-A4D9-7F3398617852}">
      <dgm:prSet/>
      <dgm:spPr/>
      <dgm:t>
        <a:bodyPr/>
        <a:lstStyle/>
        <a:p>
          <a:endParaRPr lang="en-GB"/>
        </a:p>
      </dgm:t>
    </dgm:pt>
    <dgm:pt modelId="{5370BE48-966A-4371-AF67-EA91A3C8B4CB}">
      <dgm:prSet phldrT="[Text]" custT="1"/>
      <dgm:spPr/>
      <dgm:t>
        <a:bodyPr/>
        <a:lstStyle/>
        <a:p>
          <a:r>
            <a:rPr lang="en-GB" sz="1600" dirty="0" smtClean="0"/>
            <a:t>The crowns indicated both joy and self-sacrifice.</a:t>
          </a:r>
          <a:endParaRPr lang="en-GB" sz="1600" dirty="0"/>
        </a:p>
      </dgm:t>
    </dgm:pt>
    <dgm:pt modelId="{E4ED04FC-EC5B-447F-94E2-BA0FA7FB18AB}" type="parTrans" cxnId="{4190B81B-2777-47CA-8375-4DC7E0B86D18}">
      <dgm:prSet/>
      <dgm:spPr/>
      <dgm:t>
        <a:bodyPr/>
        <a:lstStyle/>
        <a:p>
          <a:endParaRPr lang="en-GB"/>
        </a:p>
      </dgm:t>
    </dgm:pt>
    <dgm:pt modelId="{A9B29FAE-0310-49F0-949E-E054736FEB57}" type="sibTrans" cxnId="{4190B81B-2777-47CA-8375-4DC7E0B86D18}">
      <dgm:prSet/>
      <dgm:spPr/>
      <dgm:t>
        <a:bodyPr/>
        <a:lstStyle/>
        <a:p>
          <a:endParaRPr lang="en-GB"/>
        </a:p>
      </dgm:t>
    </dgm:pt>
    <dgm:pt modelId="{C99A2222-1C55-4B21-88BA-3DA2EB299B66}" type="pres">
      <dgm:prSet presAssocID="{0B78E873-8A41-4936-B4AE-B5A09072F835}" presName="Name0" presStyleCnt="0">
        <dgm:presLayoutVars>
          <dgm:dir/>
          <dgm:animLvl val="lvl"/>
          <dgm:resizeHandles val="exact"/>
        </dgm:presLayoutVars>
      </dgm:prSet>
      <dgm:spPr/>
      <dgm:t>
        <a:bodyPr/>
        <a:lstStyle/>
        <a:p>
          <a:endParaRPr lang="en-GB"/>
        </a:p>
      </dgm:t>
    </dgm:pt>
    <dgm:pt modelId="{77852117-C72E-421B-B2A0-A7CFAADAE5BD}" type="pres">
      <dgm:prSet presAssocID="{FF1F971F-3616-476A-99E8-0D8C4A24EB27}" presName="compositeNode" presStyleCnt="0">
        <dgm:presLayoutVars>
          <dgm:bulletEnabled val="1"/>
        </dgm:presLayoutVars>
      </dgm:prSet>
      <dgm:spPr/>
    </dgm:pt>
    <dgm:pt modelId="{5C3BA0AC-6261-4F8B-86FA-DEEB95C4CD82}" type="pres">
      <dgm:prSet presAssocID="{FF1F971F-3616-476A-99E8-0D8C4A24EB27}" presName="bgRect" presStyleLbl="node1" presStyleIdx="0" presStyleCnt="2" custScaleY="116340" custLinFactNeighborX="-747"/>
      <dgm:spPr/>
      <dgm:t>
        <a:bodyPr/>
        <a:lstStyle/>
        <a:p>
          <a:endParaRPr lang="en-GB"/>
        </a:p>
      </dgm:t>
    </dgm:pt>
    <dgm:pt modelId="{186B3236-8E67-4219-B2D3-30A0D134C8A7}" type="pres">
      <dgm:prSet presAssocID="{FF1F971F-3616-476A-99E8-0D8C4A24EB27}" presName="parentNode" presStyleLbl="node1" presStyleIdx="0" presStyleCnt="2">
        <dgm:presLayoutVars>
          <dgm:chMax val="0"/>
          <dgm:bulletEnabled val="1"/>
        </dgm:presLayoutVars>
      </dgm:prSet>
      <dgm:spPr/>
      <dgm:t>
        <a:bodyPr/>
        <a:lstStyle/>
        <a:p>
          <a:endParaRPr lang="en-GB"/>
        </a:p>
      </dgm:t>
    </dgm:pt>
    <dgm:pt modelId="{FCE83190-016B-43FD-A9FE-45E43D8C0309}" type="pres">
      <dgm:prSet presAssocID="{FF1F971F-3616-476A-99E8-0D8C4A24EB27}" presName="childNode" presStyleLbl="node1" presStyleIdx="0" presStyleCnt="2">
        <dgm:presLayoutVars>
          <dgm:bulletEnabled val="1"/>
        </dgm:presLayoutVars>
      </dgm:prSet>
      <dgm:spPr/>
      <dgm:t>
        <a:bodyPr/>
        <a:lstStyle/>
        <a:p>
          <a:endParaRPr lang="en-GB"/>
        </a:p>
      </dgm:t>
    </dgm:pt>
    <dgm:pt modelId="{6D2F5B1F-E0CD-4E6E-A814-085E7D88EED9}" type="pres">
      <dgm:prSet presAssocID="{E81945CE-3F07-43AB-9DE9-8A35BF001671}" presName="hSp" presStyleCnt="0"/>
      <dgm:spPr/>
    </dgm:pt>
    <dgm:pt modelId="{9FEB9958-500E-43FE-BCF5-C9DE6A95A308}" type="pres">
      <dgm:prSet presAssocID="{E81945CE-3F07-43AB-9DE9-8A35BF001671}" presName="vProcSp" presStyleCnt="0"/>
      <dgm:spPr/>
    </dgm:pt>
    <dgm:pt modelId="{D2D23AF0-DDF9-4A00-92CD-DA2E6648AEA1}" type="pres">
      <dgm:prSet presAssocID="{E81945CE-3F07-43AB-9DE9-8A35BF001671}" presName="vSp1" presStyleCnt="0"/>
      <dgm:spPr/>
    </dgm:pt>
    <dgm:pt modelId="{5FDDDC78-92EE-4274-8A09-93A0A5B1AE74}" type="pres">
      <dgm:prSet presAssocID="{E81945CE-3F07-43AB-9DE9-8A35BF001671}" presName="simulatedConn" presStyleLbl="solidFgAcc1" presStyleIdx="0" presStyleCnt="1"/>
      <dgm:spPr/>
    </dgm:pt>
    <dgm:pt modelId="{522F3E38-BAE2-414A-9BC8-3D0284EDDF43}" type="pres">
      <dgm:prSet presAssocID="{E81945CE-3F07-43AB-9DE9-8A35BF001671}" presName="vSp2" presStyleCnt="0"/>
      <dgm:spPr/>
    </dgm:pt>
    <dgm:pt modelId="{81E6C6B8-DD66-401D-8125-6714811D97EE}" type="pres">
      <dgm:prSet presAssocID="{E81945CE-3F07-43AB-9DE9-8A35BF001671}" presName="sibTrans" presStyleCnt="0"/>
      <dgm:spPr/>
    </dgm:pt>
    <dgm:pt modelId="{ABA314A4-73E2-4C86-880D-306C034819E8}" type="pres">
      <dgm:prSet presAssocID="{C53A7A53-30EA-4C35-99B0-9C3784337BFC}" presName="compositeNode" presStyleCnt="0">
        <dgm:presLayoutVars>
          <dgm:bulletEnabled val="1"/>
        </dgm:presLayoutVars>
      </dgm:prSet>
      <dgm:spPr/>
    </dgm:pt>
    <dgm:pt modelId="{EBEC574C-71DB-4160-A612-7616E82C4F5E}" type="pres">
      <dgm:prSet presAssocID="{C53A7A53-30EA-4C35-99B0-9C3784337BFC}" presName="bgRect" presStyleLbl="node1" presStyleIdx="1" presStyleCnt="2" custScaleY="116340" custLinFactNeighborX="-747"/>
      <dgm:spPr/>
      <dgm:t>
        <a:bodyPr/>
        <a:lstStyle/>
        <a:p>
          <a:endParaRPr lang="en-GB"/>
        </a:p>
      </dgm:t>
    </dgm:pt>
    <dgm:pt modelId="{60866D07-E463-4700-87F9-1406ECA43BD0}" type="pres">
      <dgm:prSet presAssocID="{C53A7A53-30EA-4C35-99B0-9C3784337BFC}" presName="parentNode" presStyleLbl="node1" presStyleIdx="1" presStyleCnt="2">
        <dgm:presLayoutVars>
          <dgm:chMax val="0"/>
          <dgm:bulletEnabled val="1"/>
        </dgm:presLayoutVars>
      </dgm:prSet>
      <dgm:spPr/>
      <dgm:t>
        <a:bodyPr/>
        <a:lstStyle/>
        <a:p>
          <a:endParaRPr lang="en-GB"/>
        </a:p>
      </dgm:t>
    </dgm:pt>
    <dgm:pt modelId="{3A2BF32D-6659-485B-897C-8C12E990E3DE}" type="pres">
      <dgm:prSet presAssocID="{C53A7A53-30EA-4C35-99B0-9C3784337BFC}" presName="childNode" presStyleLbl="node1" presStyleIdx="1" presStyleCnt="2">
        <dgm:presLayoutVars>
          <dgm:bulletEnabled val="1"/>
        </dgm:presLayoutVars>
      </dgm:prSet>
      <dgm:spPr/>
      <dgm:t>
        <a:bodyPr/>
        <a:lstStyle/>
        <a:p>
          <a:endParaRPr lang="en-GB"/>
        </a:p>
      </dgm:t>
    </dgm:pt>
  </dgm:ptLst>
  <dgm:cxnLst>
    <dgm:cxn modelId="{71B7500B-42BA-4546-A4D9-7F3398617852}" srcId="{C53A7A53-30EA-4C35-99B0-9C3784337BFC}" destId="{526AE7B3-F519-4723-B639-3CB28E802801}" srcOrd="1" destOrd="0" parTransId="{5DE00360-281C-4ECC-B0F4-CEA638A476AD}" sibTransId="{7C173B0C-8732-49CE-80B6-073A6507FF10}"/>
    <dgm:cxn modelId="{4F5D69E7-D538-4A4D-B815-74B855287045}" type="presOf" srcId="{CF12CAA4-5113-49B2-BD52-E3C26F891EF0}" destId="{FCE83190-016B-43FD-A9FE-45E43D8C0309}" srcOrd="0" destOrd="0" presId="urn:microsoft.com/office/officeart/2005/8/layout/hProcess7#5"/>
    <dgm:cxn modelId="{DE855AF6-7E40-4169-91B7-BD5BA071EECE}" type="presOf" srcId="{526AE7B3-F519-4723-B639-3CB28E802801}" destId="{3A2BF32D-6659-485B-897C-8C12E990E3DE}" srcOrd="0" destOrd="1" presId="urn:microsoft.com/office/officeart/2005/8/layout/hProcess7#5"/>
    <dgm:cxn modelId="{6AD7485F-DAFA-42AC-B744-3879C854C57D}" srcId="{0B78E873-8A41-4936-B4AE-B5A09072F835}" destId="{FF1F971F-3616-476A-99E8-0D8C4A24EB27}" srcOrd="0" destOrd="0" parTransId="{A2167184-993E-4FF3-91AC-4DF038FDC1D2}" sibTransId="{E81945CE-3F07-43AB-9DE9-8A35BF001671}"/>
    <dgm:cxn modelId="{5D8F0A1B-16A8-4E11-8D8C-4598844A96E9}" type="presOf" srcId="{C53A7A53-30EA-4C35-99B0-9C3784337BFC}" destId="{60866D07-E463-4700-87F9-1406ECA43BD0}" srcOrd="1" destOrd="0" presId="urn:microsoft.com/office/officeart/2005/8/layout/hProcess7#5"/>
    <dgm:cxn modelId="{12AED9FA-3419-4082-A0E8-54A8053647A6}" srcId="{0B78E873-8A41-4936-B4AE-B5A09072F835}" destId="{C53A7A53-30EA-4C35-99B0-9C3784337BFC}" srcOrd="1" destOrd="0" parTransId="{B69B67D1-E017-4DD7-BA21-F27EF10F80B7}" sibTransId="{7CEBAA4F-AE92-443D-88A2-30B6AE5FFE15}"/>
    <dgm:cxn modelId="{4190B81B-2777-47CA-8375-4DC7E0B86D18}" srcId="{C53A7A53-30EA-4C35-99B0-9C3784337BFC}" destId="{5370BE48-966A-4371-AF67-EA91A3C8B4CB}" srcOrd="2" destOrd="0" parTransId="{E4ED04FC-EC5B-447F-94E2-BA0FA7FB18AB}" sibTransId="{A9B29FAE-0310-49F0-949E-E054736FEB57}"/>
    <dgm:cxn modelId="{F29E9845-ED4B-4B0E-AD5E-A74EF50F0E7C}" type="presOf" srcId="{FF1F971F-3616-476A-99E8-0D8C4A24EB27}" destId="{5C3BA0AC-6261-4F8B-86FA-DEEB95C4CD82}" srcOrd="0" destOrd="0" presId="urn:microsoft.com/office/officeart/2005/8/layout/hProcess7#5"/>
    <dgm:cxn modelId="{EA73BEEB-5501-4E83-A0D3-C5E30DE422A8}" srcId="{FF1F971F-3616-476A-99E8-0D8C4A24EB27}" destId="{CF12CAA4-5113-49B2-BD52-E3C26F891EF0}" srcOrd="0" destOrd="0" parTransId="{2345AE66-0D7A-4C58-900F-01EF65FA6E2D}" sibTransId="{F0FB6D87-3EA1-4766-9D78-26FA6E743574}"/>
    <dgm:cxn modelId="{2D36BB8C-7DA9-4BE1-A48E-C07358743B43}" type="presOf" srcId="{0B78E873-8A41-4936-B4AE-B5A09072F835}" destId="{C99A2222-1C55-4B21-88BA-3DA2EB299B66}" srcOrd="0" destOrd="0" presId="urn:microsoft.com/office/officeart/2005/8/layout/hProcess7#5"/>
    <dgm:cxn modelId="{6D550031-A7DD-4E56-8944-0418C04170E9}" type="presOf" srcId="{8A12EC90-6256-434F-82F2-91F276F0F741}" destId="{3A2BF32D-6659-485B-897C-8C12E990E3DE}" srcOrd="0" destOrd="0" presId="urn:microsoft.com/office/officeart/2005/8/layout/hProcess7#5"/>
    <dgm:cxn modelId="{D97024EB-4584-4914-9537-E4708BC9A722}" srcId="{C53A7A53-30EA-4C35-99B0-9C3784337BFC}" destId="{8A12EC90-6256-434F-82F2-91F276F0F741}" srcOrd="0" destOrd="0" parTransId="{CCD3D24D-FD4D-4F36-B46C-DD7AE0305095}" sibTransId="{B5AAA9ED-D18F-4679-B514-5FF3EDE4AAE9}"/>
    <dgm:cxn modelId="{48B98F8B-81E7-44AD-9698-2916133AD2E9}" type="presOf" srcId="{5370BE48-966A-4371-AF67-EA91A3C8B4CB}" destId="{3A2BF32D-6659-485B-897C-8C12E990E3DE}" srcOrd="0" destOrd="2" presId="urn:microsoft.com/office/officeart/2005/8/layout/hProcess7#5"/>
    <dgm:cxn modelId="{E2F3363C-81B2-42F5-AB2A-BA3D9BCA7BA0}" type="presOf" srcId="{FF1F971F-3616-476A-99E8-0D8C4A24EB27}" destId="{186B3236-8E67-4219-B2D3-30A0D134C8A7}" srcOrd="1" destOrd="0" presId="urn:microsoft.com/office/officeart/2005/8/layout/hProcess7#5"/>
    <dgm:cxn modelId="{0858DF7E-B847-45B3-8558-08633F0F1DF4}" type="presOf" srcId="{C53A7A53-30EA-4C35-99B0-9C3784337BFC}" destId="{EBEC574C-71DB-4160-A612-7616E82C4F5E}" srcOrd="0" destOrd="0" presId="urn:microsoft.com/office/officeart/2005/8/layout/hProcess7#5"/>
    <dgm:cxn modelId="{85B2475A-B7D9-463E-94FF-B8D0A53FB2EF}" type="presParOf" srcId="{C99A2222-1C55-4B21-88BA-3DA2EB299B66}" destId="{77852117-C72E-421B-B2A0-A7CFAADAE5BD}" srcOrd="0" destOrd="0" presId="urn:microsoft.com/office/officeart/2005/8/layout/hProcess7#5"/>
    <dgm:cxn modelId="{6A108AB6-CC5A-4754-B3A7-4CD70126FFBD}" type="presParOf" srcId="{77852117-C72E-421B-B2A0-A7CFAADAE5BD}" destId="{5C3BA0AC-6261-4F8B-86FA-DEEB95C4CD82}" srcOrd="0" destOrd="0" presId="urn:microsoft.com/office/officeart/2005/8/layout/hProcess7#5"/>
    <dgm:cxn modelId="{6A00ED4B-4983-42A1-B2E4-C02222D4DA83}" type="presParOf" srcId="{77852117-C72E-421B-B2A0-A7CFAADAE5BD}" destId="{186B3236-8E67-4219-B2D3-30A0D134C8A7}" srcOrd="1" destOrd="0" presId="urn:microsoft.com/office/officeart/2005/8/layout/hProcess7#5"/>
    <dgm:cxn modelId="{AE54465D-DA2E-4C6D-AA3A-DD039D72CA81}" type="presParOf" srcId="{77852117-C72E-421B-B2A0-A7CFAADAE5BD}" destId="{FCE83190-016B-43FD-A9FE-45E43D8C0309}" srcOrd="2" destOrd="0" presId="urn:microsoft.com/office/officeart/2005/8/layout/hProcess7#5"/>
    <dgm:cxn modelId="{E89D47C0-29B3-41A2-8542-A93A3A56B3E9}" type="presParOf" srcId="{C99A2222-1C55-4B21-88BA-3DA2EB299B66}" destId="{6D2F5B1F-E0CD-4E6E-A814-085E7D88EED9}" srcOrd="1" destOrd="0" presId="urn:microsoft.com/office/officeart/2005/8/layout/hProcess7#5"/>
    <dgm:cxn modelId="{1E52DB66-B8F1-43D6-8F20-4DB2E7DD78A2}" type="presParOf" srcId="{C99A2222-1C55-4B21-88BA-3DA2EB299B66}" destId="{9FEB9958-500E-43FE-BCF5-C9DE6A95A308}" srcOrd="2" destOrd="0" presId="urn:microsoft.com/office/officeart/2005/8/layout/hProcess7#5"/>
    <dgm:cxn modelId="{AFA33EF6-D033-4194-A298-3D2E0B0098AB}" type="presParOf" srcId="{9FEB9958-500E-43FE-BCF5-C9DE6A95A308}" destId="{D2D23AF0-DDF9-4A00-92CD-DA2E6648AEA1}" srcOrd="0" destOrd="0" presId="urn:microsoft.com/office/officeart/2005/8/layout/hProcess7#5"/>
    <dgm:cxn modelId="{D3781AD0-CF81-4B37-92E9-FF154CFEC7F0}" type="presParOf" srcId="{9FEB9958-500E-43FE-BCF5-C9DE6A95A308}" destId="{5FDDDC78-92EE-4274-8A09-93A0A5B1AE74}" srcOrd="1" destOrd="0" presId="urn:microsoft.com/office/officeart/2005/8/layout/hProcess7#5"/>
    <dgm:cxn modelId="{850F15C2-D63A-4351-A696-1CC0A45F565E}" type="presParOf" srcId="{9FEB9958-500E-43FE-BCF5-C9DE6A95A308}" destId="{522F3E38-BAE2-414A-9BC8-3D0284EDDF43}" srcOrd="2" destOrd="0" presId="urn:microsoft.com/office/officeart/2005/8/layout/hProcess7#5"/>
    <dgm:cxn modelId="{461A04E8-75F1-4924-B375-AD8AA193FE6E}" type="presParOf" srcId="{C99A2222-1C55-4B21-88BA-3DA2EB299B66}" destId="{81E6C6B8-DD66-401D-8125-6714811D97EE}" srcOrd="3" destOrd="0" presId="urn:microsoft.com/office/officeart/2005/8/layout/hProcess7#5"/>
    <dgm:cxn modelId="{D2AC131A-01EC-4EC9-8BE8-54AF2DE8B093}" type="presParOf" srcId="{C99A2222-1C55-4B21-88BA-3DA2EB299B66}" destId="{ABA314A4-73E2-4C86-880D-306C034819E8}" srcOrd="4" destOrd="0" presId="urn:microsoft.com/office/officeart/2005/8/layout/hProcess7#5"/>
    <dgm:cxn modelId="{9FFD5D00-9168-4F25-A61A-9CD8BC6A2CB1}" type="presParOf" srcId="{ABA314A4-73E2-4C86-880D-306C034819E8}" destId="{EBEC574C-71DB-4160-A612-7616E82C4F5E}" srcOrd="0" destOrd="0" presId="urn:microsoft.com/office/officeart/2005/8/layout/hProcess7#5"/>
    <dgm:cxn modelId="{F0F88E5C-A62A-48E0-BEB5-2A46B3D5629F}" type="presParOf" srcId="{ABA314A4-73E2-4C86-880D-306C034819E8}" destId="{60866D07-E463-4700-87F9-1406ECA43BD0}" srcOrd="1" destOrd="0" presId="urn:microsoft.com/office/officeart/2005/8/layout/hProcess7#5"/>
    <dgm:cxn modelId="{F391ABD0-446C-4D58-A329-5A762F3821B0}" type="presParOf" srcId="{ABA314A4-73E2-4C86-880D-306C034819E8}" destId="{3A2BF32D-6659-485B-897C-8C12E990E3DE}" srcOrd="2" destOrd="0" presId="urn:microsoft.com/office/officeart/2005/8/layout/hProcess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DC098-D284-48F5-8D89-223F0B50E1AD}">
      <dsp:nvSpPr>
        <dsp:cNvPr id="0" name=""/>
        <dsp:cNvSpPr/>
      </dsp:nvSpPr>
      <dsp:spPr>
        <a:xfrm>
          <a:off x="1722" y="547153"/>
          <a:ext cx="4386375" cy="5263650"/>
        </a:xfrm>
        <a:prstGeom prst="roundRect">
          <a:avLst>
            <a:gd name="adj" fmla="val 5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GB" sz="3100" kern="1200" dirty="0" smtClean="0"/>
            <a:t>Traditional Viewpoint</a:t>
          </a:r>
          <a:endParaRPr lang="en-GB" sz="3100" kern="1200" dirty="0"/>
        </a:p>
      </dsp:txBody>
      <dsp:txXfrm rot="16200000">
        <a:off x="-1717736" y="2266612"/>
        <a:ext cx="4316193" cy="877275"/>
      </dsp:txXfrm>
    </dsp:sp>
    <dsp:sp modelId="{42C17A8D-F756-416A-8911-488E1ECAECFE}">
      <dsp:nvSpPr>
        <dsp:cNvPr id="0" name=""/>
        <dsp:cNvSpPr/>
      </dsp:nvSpPr>
      <dsp:spPr>
        <a:xfrm>
          <a:off x="878997" y="547153"/>
          <a:ext cx="3267849" cy="5263650"/>
        </a:xfrm>
        <a:prstGeom prst="rect">
          <a:avLst/>
        </a:prstGeom>
        <a:noFill/>
        <a:ln>
          <a:noFill/>
        </a:ln>
        <a:effectLst>
          <a:outerShdw blurRad="39000" dist="254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b="1" u="sng" kern="1200" dirty="0" smtClean="0"/>
            <a:t>Role of women: </a:t>
          </a:r>
          <a:r>
            <a:rPr lang="en-GB" sz="1900" kern="1200" dirty="0" smtClean="0"/>
            <a:t>have children, bring them up, run Christian home for the family. Must submit to husband, accepting his overall authority.</a:t>
          </a:r>
          <a:endParaRPr lang="en-GB" sz="1900" kern="1200" dirty="0"/>
        </a:p>
        <a:p>
          <a:pPr lvl="0" algn="l" defTabSz="844550">
            <a:lnSpc>
              <a:spcPct val="90000"/>
            </a:lnSpc>
            <a:spcBef>
              <a:spcPct val="0"/>
            </a:spcBef>
            <a:spcAft>
              <a:spcPct val="35000"/>
            </a:spcAft>
          </a:pPr>
          <a:r>
            <a:rPr lang="en-GB" sz="1900" b="1" u="sng" kern="1200" dirty="0" smtClean="0"/>
            <a:t>Role of men: </a:t>
          </a:r>
          <a:r>
            <a:rPr lang="en-GB" sz="1900" kern="1200" dirty="0" smtClean="0"/>
            <a:t>provide for physical needs of families by bringing in wage. Should lead family in religious matters, including worship in home. Should love their wives as much as they love themselves and take the lead in church life</a:t>
          </a:r>
          <a:endParaRPr lang="en-GB" sz="1900" kern="1200" dirty="0"/>
        </a:p>
      </dsp:txBody>
      <dsp:txXfrm>
        <a:off x="878997" y="547153"/>
        <a:ext cx="3267849" cy="5263650"/>
      </dsp:txXfrm>
    </dsp:sp>
    <dsp:sp modelId="{6EBC4359-BE35-4550-A233-D4C52ABB1ADD}">
      <dsp:nvSpPr>
        <dsp:cNvPr id="0" name=""/>
        <dsp:cNvSpPr/>
      </dsp:nvSpPr>
      <dsp:spPr>
        <a:xfrm>
          <a:off x="4541620" y="547153"/>
          <a:ext cx="4386375" cy="5263650"/>
        </a:xfrm>
        <a:prstGeom prst="roundRect">
          <a:avLst>
            <a:gd name="adj" fmla="val 5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GB" sz="3100" kern="1200" dirty="0" smtClean="0"/>
            <a:t>Modern Viewpoint</a:t>
          </a:r>
          <a:endParaRPr lang="en-GB" sz="3100" kern="1200" dirty="0"/>
        </a:p>
      </dsp:txBody>
      <dsp:txXfrm rot="16200000">
        <a:off x="2822161" y="2266612"/>
        <a:ext cx="4316193" cy="877275"/>
      </dsp:txXfrm>
    </dsp:sp>
    <dsp:sp modelId="{44BF7B25-75ED-4066-9806-E70879C69A68}">
      <dsp:nvSpPr>
        <dsp:cNvPr id="0" name=""/>
        <dsp:cNvSpPr/>
      </dsp:nvSpPr>
      <dsp:spPr>
        <a:xfrm rot="5400000">
          <a:off x="4176835" y="4729873"/>
          <a:ext cx="773433" cy="657956"/>
        </a:xfrm>
        <a:prstGeom prst="flowChartExtract">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9E8C0B-FD57-4DD4-B3BF-14083D0C7112}">
      <dsp:nvSpPr>
        <dsp:cNvPr id="0" name=""/>
        <dsp:cNvSpPr/>
      </dsp:nvSpPr>
      <dsp:spPr>
        <a:xfrm>
          <a:off x="5418895" y="547153"/>
          <a:ext cx="3267849" cy="5263650"/>
        </a:xfrm>
        <a:prstGeom prst="rect">
          <a:avLst/>
        </a:prstGeom>
        <a:noFill/>
        <a:ln>
          <a:noFill/>
        </a:ln>
        <a:effectLst>
          <a:outerShdw blurRad="39000" dist="254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dirty="0" smtClean="0"/>
            <a:t>Most Christian churches now accept that men and women are equal</a:t>
          </a:r>
          <a:endParaRPr lang="en-GB" sz="1600" kern="1200" dirty="0"/>
        </a:p>
        <a:p>
          <a:pPr lvl="0" algn="l" defTabSz="711200">
            <a:lnSpc>
              <a:spcPct val="90000"/>
            </a:lnSpc>
            <a:spcBef>
              <a:spcPct val="0"/>
            </a:spcBef>
            <a:spcAft>
              <a:spcPct val="35000"/>
            </a:spcAft>
          </a:pPr>
          <a:r>
            <a:rPr lang="en-GB" sz="1600" kern="1200" dirty="0" smtClean="0"/>
            <a:t>Churches show this through female vicars.</a:t>
          </a:r>
          <a:endParaRPr lang="en-GB" sz="1600" kern="1200" dirty="0"/>
        </a:p>
        <a:p>
          <a:pPr lvl="0" algn="l" defTabSz="711200">
            <a:lnSpc>
              <a:spcPct val="90000"/>
            </a:lnSpc>
            <a:spcBef>
              <a:spcPct val="0"/>
            </a:spcBef>
            <a:spcAft>
              <a:spcPct val="35000"/>
            </a:spcAft>
          </a:pPr>
          <a:r>
            <a:rPr lang="en-GB" sz="1600" kern="1200" dirty="0" smtClean="0"/>
            <a:t>These churches include Anglican, Baptist &amp; Methodist.</a:t>
          </a:r>
          <a:endParaRPr lang="en-GB" sz="1600" kern="1200" dirty="0"/>
        </a:p>
      </dsp:txBody>
      <dsp:txXfrm>
        <a:off x="5418895" y="547153"/>
        <a:ext cx="3267849" cy="52636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18F12-8C96-4795-AA0C-203BC361E8C2}">
      <dsp:nvSpPr>
        <dsp:cNvPr id="0" name=""/>
        <dsp:cNvSpPr/>
      </dsp:nvSpPr>
      <dsp:spPr>
        <a:xfrm>
          <a:off x="675" y="357172"/>
          <a:ext cx="2908262" cy="6215120"/>
        </a:xfrm>
        <a:prstGeom prst="roundRect">
          <a:avLst>
            <a:gd name="adj" fmla="val 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GB" sz="2600" kern="1200" dirty="0" smtClean="0"/>
            <a:t>Church of England</a:t>
          </a:r>
          <a:endParaRPr lang="en-GB" sz="2600" kern="1200" dirty="0"/>
        </a:p>
      </dsp:txBody>
      <dsp:txXfrm rot="16200000">
        <a:off x="-2256697" y="2614545"/>
        <a:ext cx="5096398" cy="581652"/>
      </dsp:txXfrm>
    </dsp:sp>
    <dsp:sp modelId="{2B4A2A2C-7A49-4D46-B071-1D35A800EB59}">
      <dsp:nvSpPr>
        <dsp:cNvPr id="0" name=""/>
        <dsp:cNvSpPr/>
      </dsp:nvSpPr>
      <dsp:spPr>
        <a:xfrm>
          <a:off x="582328" y="357172"/>
          <a:ext cx="2166655" cy="621512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Accepts divorce as social necessity but will not remarry divorced people unless vicar agrees it.</a:t>
          </a:r>
        </a:p>
        <a:p>
          <a:pPr lvl="0" algn="l" defTabSz="622300">
            <a:lnSpc>
              <a:spcPct val="90000"/>
            </a:lnSpc>
            <a:spcBef>
              <a:spcPct val="0"/>
            </a:spcBef>
            <a:spcAft>
              <a:spcPct val="35000"/>
            </a:spcAft>
          </a:pPr>
          <a:r>
            <a:rPr lang="en-GB" sz="1400" kern="1200" dirty="0" smtClean="0"/>
            <a:t>Encourages civil ceremony then blessing in church after</a:t>
          </a:r>
          <a:endParaRPr lang="en-GB" sz="1400" kern="1200" dirty="0"/>
        </a:p>
      </dsp:txBody>
      <dsp:txXfrm>
        <a:off x="582328" y="357172"/>
        <a:ext cx="2166655" cy="6215120"/>
      </dsp:txXfrm>
    </dsp:sp>
    <dsp:sp modelId="{06935590-B2A2-4C29-A27A-4C0AD3738FF5}">
      <dsp:nvSpPr>
        <dsp:cNvPr id="0" name=""/>
        <dsp:cNvSpPr/>
      </dsp:nvSpPr>
      <dsp:spPr>
        <a:xfrm>
          <a:off x="3010727" y="357172"/>
          <a:ext cx="2908262" cy="6215120"/>
        </a:xfrm>
        <a:prstGeom prst="roundRect">
          <a:avLst>
            <a:gd name="adj" fmla="val 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GB" sz="2600" kern="1200" dirty="0" smtClean="0"/>
            <a:t>Free Churches</a:t>
          </a:r>
          <a:endParaRPr lang="en-GB" sz="2600" kern="1200" dirty="0"/>
        </a:p>
      </dsp:txBody>
      <dsp:txXfrm rot="16200000">
        <a:off x="753354" y="2614545"/>
        <a:ext cx="5096398" cy="581652"/>
      </dsp:txXfrm>
    </dsp:sp>
    <dsp:sp modelId="{91F892BD-4187-4CF9-B722-68E3714C4F78}">
      <dsp:nvSpPr>
        <dsp:cNvPr id="0" name=""/>
        <dsp:cNvSpPr/>
      </dsp:nvSpPr>
      <dsp:spPr>
        <a:xfrm rot="5400000">
          <a:off x="2768926" y="2986834"/>
          <a:ext cx="512684" cy="436239"/>
        </a:xfrm>
        <a:prstGeom prst="flowChartExtract">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015A4-C6C1-4799-93CB-41E6ACDB112D}">
      <dsp:nvSpPr>
        <dsp:cNvPr id="0" name=""/>
        <dsp:cNvSpPr/>
      </dsp:nvSpPr>
      <dsp:spPr>
        <a:xfrm>
          <a:off x="3592380" y="357172"/>
          <a:ext cx="2166655" cy="621512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I.e. Baptist, Methodist</a:t>
          </a:r>
        </a:p>
        <a:p>
          <a:pPr lvl="0" algn="l" defTabSz="622300">
            <a:lnSpc>
              <a:spcPct val="90000"/>
            </a:lnSpc>
            <a:spcBef>
              <a:spcPct val="0"/>
            </a:spcBef>
            <a:spcAft>
              <a:spcPct val="35000"/>
            </a:spcAft>
          </a:pPr>
          <a:r>
            <a:rPr lang="en-GB" sz="1400" b="1" kern="1200" dirty="0" smtClean="0"/>
            <a:t>Allows</a:t>
          </a:r>
          <a:r>
            <a:rPr lang="en-GB" sz="1400" kern="1200" dirty="0" smtClean="0"/>
            <a:t> divorced people to remarry in Church.</a:t>
          </a:r>
        </a:p>
        <a:p>
          <a:pPr lvl="0" algn="l" defTabSz="622300">
            <a:lnSpc>
              <a:spcPct val="90000"/>
            </a:lnSpc>
            <a:spcBef>
              <a:spcPct val="0"/>
            </a:spcBef>
            <a:spcAft>
              <a:spcPct val="35000"/>
            </a:spcAft>
          </a:pPr>
          <a:r>
            <a:rPr lang="en-GB" sz="1400" kern="1200" dirty="0" smtClean="0"/>
            <a:t>Individual minsters can refuse if it conflicts with their own views on marriage and divorce</a:t>
          </a:r>
          <a:endParaRPr lang="en-GB" sz="1400" kern="1200" dirty="0"/>
        </a:p>
      </dsp:txBody>
      <dsp:txXfrm>
        <a:off x="3592380" y="357172"/>
        <a:ext cx="2166655" cy="6215120"/>
      </dsp:txXfrm>
    </dsp:sp>
    <dsp:sp modelId="{F9D22735-F71B-4BBE-B1FA-6CAEAF5D1F43}">
      <dsp:nvSpPr>
        <dsp:cNvPr id="0" name=""/>
        <dsp:cNvSpPr/>
      </dsp:nvSpPr>
      <dsp:spPr>
        <a:xfrm>
          <a:off x="6020779" y="357172"/>
          <a:ext cx="2908262" cy="6215120"/>
        </a:xfrm>
        <a:prstGeom prst="roundRect">
          <a:avLst>
            <a:gd name="adj" fmla="val 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GB" sz="2600" kern="1200" dirty="0" smtClean="0"/>
            <a:t>Roman Catholic</a:t>
          </a:r>
          <a:endParaRPr lang="en-GB" sz="2600" kern="1200" dirty="0"/>
        </a:p>
      </dsp:txBody>
      <dsp:txXfrm rot="16200000">
        <a:off x="3763406" y="2614545"/>
        <a:ext cx="5096398" cy="581652"/>
      </dsp:txXfrm>
    </dsp:sp>
    <dsp:sp modelId="{67D7C0E2-9569-4314-8F8C-497BC91D9535}">
      <dsp:nvSpPr>
        <dsp:cNvPr id="0" name=""/>
        <dsp:cNvSpPr/>
      </dsp:nvSpPr>
      <dsp:spPr>
        <a:xfrm rot="5400000">
          <a:off x="5778978" y="2986834"/>
          <a:ext cx="512684" cy="436239"/>
        </a:xfrm>
        <a:prstGeom prst="flowChartExtract">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F9D58-FA7A-4CF1-AE7D-477F6D779155}">
      <dsp:nvSpPr>
        <dsp:cNvPr id="0" name=""/>
        <dsp:cNvSpPr/>
      </dsp:nvSpPr>
      <dsp:spPr>
        <a:xfrm>
          <a:off x="6602432" y="357172"/>
          <a:ext cx="2166655" cy="621512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t>Marriage is a sacrament that </a:t>
          </a:r>
          <a:r>
            <a:rPr lang="en-GB" sz="1400" b="1" kern="1200" dirty="0" smtClean="0"/>
            <a:t>cannot be dissolved. </a:t>
          </a:r>
        </a:p>
        <a:p>
          <a:pPr lvl="0" algn="l" defTabSz="622300">
            <a:lnSpc>
              <a:spcPct val="90000"/>
            </a:lnSpc>
            <a:spcBef>
              <a:spcPct val="0"/>
            </a:spcBef>
            <a:spcAft>
              <a:spcPct val="35000"/>
            </a:spcAft>
          </a:pPr>
          <a:r>
            <a:rPr lang="en-GB" sz="1400" kern="1200" dirty="0" smtClean="0"/>
            <a:t>Suggests separation rather than divorce or </a:t>
          </a:r>
          <a:r>
            <a:rPr lang="en-GB" sz="1400" b="1" kern="1200" dirty="0" smtClean="0"/>
            <a:t>annulment</a:t>
          </a:r>
          <a:r>
            <a:rPr lang="en-GB" sz="1400" kern="1200" dirty="0" smtClean="0"/>
            <a:t> (would mean the marriage never took place.)</a:t>
          </a:r>
        </a:p>
        <a:p>
          <a:pPr lvl="0" algn="l" defTabSz="622300">
            <a:lnSpc>
              <a:spcPct val="90000"/>
            </a:lnSpc>
            <a:spcBef>
              <a:spcPct val="0"/>
            </a:spcBef>
            <a:spcAft>
              <a:spcPct val="35000"/>
            </a:spcAft>
          </a:pPr>
          <a:r>
            <a:rPr lang="en-GB" sz="1400" kern="1200" dirty="0" smtClean="0"/>
            <a:t>Granted annulment if </a:t>
          </a:r>
        </a:p>
        <a:p>
          <a:pPr lvl="0" algn="l" defTabSz="622300">
            <a:lnSpc>
              <a:spcPct val="90000"/>
            </a:lnSpc>
            <a:spcBef>
              <a:spcPct val="0"/>
            </a:spcBef>
            <a:spcAft>
              <a:spcPct val="35000"/>
            </a:spcAft>
          </a:pPr>
          <a:r>
            <a:rPr lang="en-GB" sz="1400" kern="1200" dirty="0" smtClean="0"/>
            <a:t>* Can be shown couple did not fully understand what they were doing when getting married</a:t>
          </a:r>
        </a:p>
        <a:p>
          <a:pPr lvl="0" algn="l" defTabSz="622300">
            <a:lnSpc>
              <a:spcPct val="90000"/>
            </a:lnSpc>
            <a:spcBef>
              <a:spcPct val="0"/>
            </a:spcBef>
            <a:spcAft>
              <a:spcPct val="35000"/>
            </a:spcAft>
          </a:pPr>
          <a:r>
            <a:rPr lang="en-GB" sz="1400" kern="1200" dirty="0" smtClean="0"/>
            <a:t>* One of the partners did not give their full assent to the marriage</a:t>
          </a:r>
        </a:p>
        <a:p>
          <a:pPr lvl="0" algn="l" defTabSz="622300">
            <a:lnSpc>
              <a:spcPct val="90000"/>
            </a:lnSpc>
            <a:spcBef>
              <a:spcPct val="0"/>
            </a:spcBef>
            <a:spcAft>
              <a:spcPct val="35000"/>
            </a:spcAft>
          </a:pPr>
          <a:r>
            <a:rPr lang="en-GB" sz="1400" kern="1200" dirty="0" smtClean="0"/>
            <a:t>* One of the partners did not intent to have children at any time and the other person did not realise this </a:t>
          </a:r>
        </a:p>
        <a:p>
          <a:pPr lvl="0" algn="l" defTabSz="622300">
            <a:lnSpc>
              <a:spcPct val="90000"/>
            </a:lnSpc>
            <a:spcBef>
              <a:spcPct val="0"/>
            </a:spcBef>
            <a:spcAft>
              <a:spcPct val="35000"/>
            </a:spcAft>
          </a:pPr>
          <a:endParaRPr lang="en-GB" sz="1400" kern="1200" dirty="0"/>
        </a:p>
      </dsp:txBody>
      <dsp:txXfrm>
        <a:off x="6602432" y="357172"/>
        <a:ext cx="2166655" cy="6215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6B74F-3622-4451-A40D-FA7C04407DC3}">
      <dsp:nvSpPr>
        <dsp:cNvPr id="0" name=""/>
        <dsp:cNvSpPr/>
      </dsp:nvSpPr>
      <dsp:spPr>
        <a:xfrm>
          <a:off x="3296" y="3139"/>
          <a:ext cx="8923125" cy="1513306"/>
        </a:xfrm>
        <a:prstGeom prst="roundRect">
          <a:avLst>
            <a:gd name="adj" fmla="val 10000"/>
          </a:avLst>
        </a:prstGeom>
        <a:gradFill rotWithShape="0">
          <a:gsLst>
            <a:gs pos="0">
              <a:schemeClr val="accent1">
                <a:shade val="60000"/>
                <a:hueOff val="0"/>
                <a:satOff val="0"/>
                <a:lumOff val="0"/>
                <a:alphaOff val="0"/>
                <a:shade val="47500"/>
                <a:satMod val="137000"/>
              </a:schemeClr>
            </a:gs>
            <a:gs pos="55000">
              <a:schemeClr val="accent1">
                <a:shade val="60000"/>
                <a:hueOff val="0"/>
                <a:satOff val="0"/>
                <a:lumOff val="0"/>
                <a:alphaOff val="0"/>
                <a:shade val="69000"/>
                <a:satMod val="137000"/>
              </a:schemeClr>
            </a:gs>
            <a:gs pos="100000">
              <a:schemeClr val="accent1">
                <a:shade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Some Christians see sex outside the marriage as wrong and a sin. Sex should cement a marriage &amp; bless people with children.</a:t>
          </a:r>
          <a:endParaRPr lang="en-GB" sz="2300" kern="1200" dirty="0"/>
        </a:p>
      </dsp:txBody>
      <dsp:txXfrm>
        <a:off x="47619" y="47462"/>
        <a:ext cx="8834479" cy="1424660"/>
      </dsp:txXfrm>
    </dsp:sp>
    <dsp:sp modelId="{2F260203-635B-4E16-AB27-F3155363AC18}">
      <dsp:nvSpPr>
        <dsp:cNvPr id="0" name=""/>
        <dsp:cNvSpPr/>
      </dsp:nvSpPr>
      <dsp:spPr>
        <a:xfrm>
          <a:off x="3296" y="1672226"/>
          <a:ext cx="4281730" cy="1513306"/>
        </a:xfrm>
        <a:prstGeom prst="roundRect">
          <a:avLst>
            <a:gd name="adj" fmla="val 10000"/>
          </a:avLst>
        </a:prstGeom>
        <a:gradFill rotWithShape="0">
          <a:gsLst>
            <a:gs pos="0">
              <a:schemeClr val="accent1">
                <a:shade val="80000"/>
                <a:hueOff val="0"/>
                <a:satOff val="0"/>
                <a:lumOff val="0"/>
                <a:alphaOff val="0"/>
                <a:shade val="47500"/>
                <a:satMod val="137000"/>
              </a:schemeClr>
            </a:gs>
            <a:gs pos="55000">
              <a:schemeClr val="accent1">
                <a:shade val="80000"/>
                <a:hueOff val="0"/>
                <a:satOff val="0"/>
                <a:lumOff val="0"/>
                <a:alphaOff val="0"/>
                <a:shade val="69000"/>
                <a:satMod val="137000"/>
              </a:schemeClr>
            </a:gs>
            <a:gs pos="100000">
              <a:schemeClr val="accent1">
                <a:shade val="8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PRE-MARITAL SEX </a:t>
          </a:r>
          <a:r>
            <a:rPr lang="en-GB" sz="1400" b="0" kern="1200" dirty="0" smtClean="0"/>
            <a:t>Two people not married.</a:t>
          </a:r>
        </a:p>
        <a:p>
          <a:pPr lvl="0" algn="ctr" defTabSz="711200">
            <a:lnSpc>
              <a:spcPct val="90000"/>
            </a:lnSpc>
            <a:spcBef>
              <a:spcPct val="0"/>
            </a:spcBef>
            <a:spcAft>
              <a:spcPct val="35000"/>
            </a:spcAft>
          </a:pPr>
          <a:r>
            <a:rPr lang="en-GB" sz="1400" b="0" kern="1200" dirty="0" smtClean="0"/>
            <a:t>Can be between a couple in a steady relationship.</a:t>
          </a:r>
        </a:p>
        <a:p>
          <a:pPr lvl="0" algn="ctr" defTabSz="711200">
            <a:lnSpc>
              <a:spcPct val="90000"/>
            </a:lnSpc>
            <a:spcBef>
              <a:spcPct val="0"/>
            </a:spcBef>
            <a:spcAft>
              <a:spcPct val="35000"/>
            </a:spcAft>
          </a:pPr>
          <a:r>
            <a:rPr lang="en-GB" sz="1400" b="0" kern="1200" dirty="0" smtClean="0"/>
            <a:t>Can be </a:t>
          </a:r>
          <a:r>
            <a:rPr lang="en-GB" sz="1400" b="0" kern="1200" dirty="0" err="1" smtClean="0"/>
            <a:t>casula</a:t>
          </a:r>
          <a:r>
            <a:rPr lang="en-GB" sz="1400" b="0" kern="1200" dirty="0" smtClean="0"/>
            <a:t> sex between 2 people who hardly know each other (I.e. 1 night stand)</a:t>
          </a:r>
          <a:endParaRPr lang="en-GB" sz="1400" b="0" kern="1200" dirty="0"/>
        </a:p>
      </dsp:txBody>
      <dsp:txXfrm>
        <a:off x="47619" y="1716549"/>
        <a:ext cx="4193084" cy="1424660"/>
      </dsp:txXfrm>
    </dsp:sp>
    <dsp:sp modelId="{D2C7BF72-9C20-4CE5-95D0-C8909288240F}">
      <dsp:nvSpPr>
        <dsp:cNvPr id="0" name=""/>
        <dsp:cNvSpPr/>
      </dsp:nvSpPr>
      <dsp:spPr>
        <a:xfrm>
          <a:off x="3296" y="3341314"/>
          <a:ext cx="4281730" cy="1513306"/>
        </a:xfrm>
        <a:prstGeom prst="roundRect">
          <a:avLst>
            <a:gd name="adj" fmla="val 10000"/>
          </a:avLst>
        </a:prstGeom>
        <a:gradFill rotWithShape="0">
          <a:gsLst>
            <a:gs pos="0">
              <a:schemeClr val="accent1">
                <a:tint val="99000"/>
                <a:hueOff val="0"/>
                <a:satOff val="0"/>
                <a:lumOff val="0"/>
                <a:alphaOff val="0"/>
                <a:shade val="47500"/>
                <a:satMod val="137000"/>
              </a:schemeClr>
            </a:gs>
            <a:gs pos="55000">
              <a:schemeClr val="accent1">
                <a:tint val="99000"/>
                <a:hueOff val="0"/>
                <a:satOff val="0"/>
                <a:lumOff val="0"/>
                <a:alphaOff val="0"/>
                <a:shade val="69000"/>
                <a:satMod val="137000"/>
              </a:schemeClr>
            </a:gs>
            <a:gs pos="100000">
              <a:schemeClr val="accent1">
                <a:tint val="99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Jesus frequently spoke out against fornication (pre) and adultery (extra)</a:t>
          </a:r>
          <a:endParaRPr lang="en-GB" sz="1900" kern="1200" dirty="0"/>
        </a:p>
      </dsp:txBody>
      <dsp:txXfrm>
        <a:off x="47619" y="3385637"/>
        <a:ext cx="4193084" cy="1424660"/>
      </dsp:txXfrm>
    </dsp:sp>
    <dsp:sp modelId="{6857BDEA-9DD9-4BA0-A3C0-58E244DD05AB}">
      <dsp:nvSpPr>
        <dsp:cNvPr id="0" name=""/>
        <dsp:cNvSpPr/>
      </dsp:nvSpPr>
      <dsp:spPr>
        <a:xfrm>
          <a:off x="4644691" y="1672226"/>
          <a:ext cx="4281730" cy="1513306"/>
        </a:xfrm>
        <a:prstGeom prst="roundRect">
          <a:avLst>
            <a:gd name="adj" fmla="val 10000"/>
          </a:avLst>
        </a:prstGeom>
        <a:gradFill rotWithShape="0">
          <a:gsLst>
            <a:gs pos="0">
              <a:schemeClr val="accent1">
                <a:shade val="80000"/>
                <a:hueOff val="0"/>
                <a:satOff val="0"/>
                <a:lumOff val="0"/>
                <a:alphaOff val="0"/>
                <a:shade val="47500"/>
                <a:satMod val="137000"/>
              </a:schemeClr>
            </a:gs>
            <a:gs pos="55000">
              <a:schemeClr val="accent1">
                <a:shade val="80000"/>
                <a:hueOff val="0"/>
                <a:satOff val="0"/>
                <a:lumOff val="0"/>
                <a:alphaOff val="0"/>
                <a:shade val="69000"/>
                <a:satMod val="137000"/>
              </a:schemeClr>
            </a:gs>
            <a:gs pos="100000">
              <a:schemeClr val="accent1">
                <a:shade val="8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EXTRA-MARITAL SEX </a:t>
          </a:r>
          <a:r>
            <a:rPr lang="en-GB" sz="1400" b="0" kern="1200" dirty="0" smtClean="0"/>
            <a:t>One or both of the people is married but not to each other.</a:t>
          </a:r>
        </a:p>
        <a:p>
          <a:pPr lvl="0" algn="ctr" defTabSz="711200">
            <a:lnSpc>
              <a:spcPct val="90000"/>
            </a:lnSpc>
            <a:spcBef>
              <a:spcPct val="0"/>
            </a:spcBef>
            <a:spcAft>
              <a:spcPct val="35000"/>
            </a:spcAft>
          </a:pPr>
          <a:r>
            <a:rPr lang="en-GB" sz="1400" b="0" kern="1200" dirty="0" smtClean="0"/>
            <a:t>The marriage(s) may have broken down but the Church doesn’t see any difference. </a:t>
          </a:r>
        </a:p>
      </dsp:txBody>
      <dsp:txXfrm>
        <a:off x="4689014" y="1716549"/>
        <a:ext cx="4193084" cy="1424660"/>
      </dsp:txXfrm>
    </dsp:sp>
    <dsp:sp modelId="{B409B5EE-DB88-475F-BC2C-35743C3893D2}">
      <dsp:nvSpPr>
        <dsp:cNvPr id="0" name=""/>
        <dsp:cNvSpPr/>
      </dsp:nvSpPr>
      <dsp:spPr>
        <a:xfrm>
          <a:off x="4644691" y="3341314"/>
          <a:ext cx="4281730" cy="1513306"/>
        </a:xfrm>
        <a:prstGeom prst="roundRect">
          <a:avLst>
            <a:gd name="adj" fmla="val 10000"/>
          </a:avLst>
        </a:prstGeom>
        <a:gradFill rotWithShape="0">
          <a:gsLst>
            <a:gs pos="0">
              <a:schemeClr val="accent1">
                <a:tint val="99000"/>
                <a:hueOff val="0"/>
                <a:satOff val="0"/>
                <a:lumOff val="0"/>
                <a:alphaOff val="0"/>
                <a:shade val="47500"/>
                <a:satMod val="137000"/>
              </a:schemeClr>
            </a:gs>
            <a:gs pos="55000">
              <a:schemeClr val="accent1">
                <a:tint val="99000"/>
                <a:hueOff val="0"/>
                <a:satOff val="0"/>
                <a:lumOff val="0"/>
                <a:alphaOff val="0"/>
                <a:shade val="69000"/>
                <a:satMod val="137000"/>
              </a:schemeClr>
            </a:gs>
            <a:gs pos="100000">
              <a:schemeClr val="accent1">
                <a:tint val="99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Christians believe sex is a God given way for two people to express their love within marriage</a:t>
          </a:r>
          <a:endParaRPr lang="en-GB" sz="1900" kern="1200" dirty="0"/>
        </a:p>
      </dsp:txBody>
      <dsp:txXfrm>
        <a:off x="4689014" y="3385637"/>
        <a:ext cx="4193084" cy="142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F3C0E-4D48-4558-9FD6-A5B9A8C5917E}">
      <dsp:nvSpPr>
        <dsp:cNvPr id="0" name=""/>
        <dsp:cNvSpPr/>
      </dsp:nvSpPr>
      <dsp:spPr>
        <a:xfrm rot="5400000">
          <a:off x="4605407" y="-2224925"/>
          <a:ext cx="1945724" cy="6412651"/>
        </a:xfrm>
        <a:prstGeom prst="round2SameRect">
          <a:avLst/>
        </a:prstGeom>
        <a:solidFill>
          <a:schemeClr val="accent3">
            <a:tint val="40000"/>
            <a:alpha val="90000"/>
            <a:hueOff val="0"/>
            <a:satOff val="0"/>
            <a:lumOff val="0"/>
            <a:alphaOff val="0"/>
          </a:schemeClr>
        </a:solidFill>
        <a:ln w="6350" cap="rnd" cmpd="sng" algn="ctr">
          <a:solidFill>
            <a:schemeClr val="accent3">
              <a:tint val="40000"/>
              <a:alpha val="9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God made male then female</a:t>
          </a:r>
          <a:endParaRPr lang="en-GB" sz="1400" kern="1200" dirty="0"/>
        </a:p>
        <a:p>
          <a:pPr marL="114300" lvl="1" indent="-114300" algn="l" defTabSz="622300">
            <a:lnSpc>
              <a:spcPct val="90000"/>
            </a:lnSpc>
            <a:spcBef>
              <a:spcPct val="0"/>
            </a:spcBef>
            <a:spcAft>
              <a:spcPct val="15000"/>
            </a:spcAft>
            <a:buChar char="••"/>
          </a:pPr>
          <a:r>
            <a:rPr lang="en-GB" sz="1400" kern="1200" dirty="0" smtClean="0"/>
            <a:t>Only once Adam finished naming all the                                       animals did he tell God he needed a                                          companion. </a:t>
          </a:r>
          <a:endParaRPr lang="en-GB" sz="1400" kern="1200" dirty="0"/>
        </a:p>
        <a:p>
          <a:pPr marL="114300" lvl="1" indent="-114300" algn="l" defTabSz="622300">
            <a:lnSpc>
              <a:spcPct val="90000"/>
            </a:lnSpc>
            <a:spcBef>
              <a:spcPct val="0"/>
            </a:spcBef>
            <a:spcAft>
              <a:spcPct val="15000"/>
            </a:spcAft>
            <a:buChar char="••"/>
          </a:pPr>
          <a:r>
            <a:rPr lang="en-GB" sz="1400" kern="1200" dirty="0" smtClean="0"/>
            <a:t>God created Eve as Adam’s ‘helpmate’</a:t>
          </a:r>
          <a:endParaRPr lang="en-GB" sz="1400" kern="1200" dirty="0"/>
        </a:p>
        <a:p>
          <a:pPr marL="114300" lvl="1" indent="-114300" algn="l" defTabSz="622300">
            <a:lnSpc>
              <a:spcPct val="90000"/>
            </a:lnSpc>
            <a:spcBef>
              <a:spcPct val="0"/>
            </a:spcBef>
            <a:spcAft>
              <a:spcPct val="15000"/>
            </a:spcAft>
            <a:buChar char="••"/>
          </a:pPr>
          <a:r>
            <a:rPr lang="en-GB" sz="1400" kern="1200" dirty="0" smtClean="0"/>
            <a:t>Eve tempted Adam! (The Fall)</a:t>
          </a:r>
          <a:endParaRPr lang="en-GB" sz="1400" kern="1200" dirty="0"/>
        </a:p>
      </dsp:txBody>
      <dsp:txXfrm rot="-5400000">
        <a:off x="2371944" y="103520"/>
        <a:ext cx="6317669" cy="1755760"/>
      </dsp:txXfrm>
    </dsp:sp>
    <dsp:sp modelId="{CD49FC52-F947-4F07-802F-BD1778AA9292}">
      <dsp:nvSpPr>
        <dsp:cNvPr id="0" name=""/>
        <dsp:cNvSpPr/>
      </dsp:nvSpPr>
      <dsp:spPr>
        <a:xfrm>
          <a:off x="0" y="2964"/>
          <a:ext cx="2226821" cy="1956870"/>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dirty="0" smtClean="0"/>
            <a:t>Gen 2</a:t>
          </a:r>
          <a:endParaRPr lang="en-GB" sz="3800" kern="1200" dirty="0"/>
        </a:p>
      </dsp:txBody>
      <dsp:txXfrm>
        <a:off x="95527" y="98491"/>
        <a:ext cx="2035767" cy="1765816"/>
      </dsp:txXfrm>
    </dsp:sp>
    <dsp:sp modelId="{70F4584B-4900-478E-B09B-FCBFC572A681}">
      <dsp:nvSpPr>
        <dsp:cNvPr id="0" name=""/>
        <dsp:cNvSpPr/>
      </dsp:nvSpPr>
      <dsp:spPr>
        <a:xfrm rot="5400000">
          <a:off x="4605407" y="-170210"/>
          <a:ext cx="1945724" cy="6412651"/>
        </a:xfrm>
        <a:prstGeom prst="round2SameRect">
          <a:avLst/>
        </a:prstGeom>
        <a:solidFill>
          <a:schemeClr val="accent3">
            <a:tint val="40000"/>
            <a:alpha val="90000"/>
            <a:hueOff val="6385568"/>
            <a:satOff val="-26549"/>
            <a:lumOff val="-2243"/>
            <a:alphaOff val="0"/>
          </a:schemeClr>
        </a:solidFill>
        <a:ln w="6350" cap="rnd" cmpd="sng" algn="ctr">
          <a:solidFill>
            <a:schemeClr val="accent3">
              <a:tint val="40000"/>
              <a:alpha val="90000"/>
              <a:hueOff val="6385568"/>
              <a:satOff val="-26549"/>
              <a:lumOff val="-2243"/>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‘As in all churches of the saints, women should be silent in the churches. For they are not permitted to speak, but should be subordinate as the law says. If there is anything they desire to know, let them ask their husbands at home. For it is shameful for a woman to speak in church. (14:34f)</a:t>
          </a:r>
          <a:endParaRPr lang="en-GB" sz="1400" kern="1200" dirty="0"/>
        </a:p>
      </dsp:txBody>
      <dsp:txXfrm rot="-5400000">
        <a:off x="2371944" y="2158235"/>
        <a:ext cx="6317669" cy="1755760"/>
      </dsp:txXfrm>
    </dsp:sp>
    <dsp:sp modelId="{3263C6BD-F7F2-4617-8781-181442549125}">
      <dsp:nvSpPr>
        <dsp:cNvPr id="0" name=""/>
        <dsp:cNvSpPr/>
      </dsp:nvSpPr>
      <dsp:spPr>
        <a:xfrm>
          <a:off x="0" y="2057679"/>
          <a:ext cx="2226821" cy="1956870"/>
        </a:xfrm>
        <a:prstGeom prst="roundRect">
          <a:avLst/>
        </a:prstGeom>
        <a:gradFill rotWithShape="0">
          <a:gsLst>
            <a:gs pos="0">
              <a:schemeClr val="accent3">
                <a:hueOff val="5812304"/>
                <a:satOff val="-18573"/>
                <a:lumOff val="-4706"/>
                <a:alphaOff val="0"/>
                <a:shade val="47500"/>
                <a:satMod val="137000"/>
              </a:schemeClr>
            </a:gs>
            <a:gs pos="55000">
              <a:schemeClr val="accent3">
                <a:hueOff val="5812304"/>
                <a:satOff val="-18573"/>
                <a:lumOff val="-4706"/>
                <a:alphaOff val="0"/>
                <a:shade val="69000"/>
                <a:satMod val="137000"/>
              </a:schemeClr>
            </a:gs>
            <a:gs pos="100000">
              <a:schemeClr val="accent3">
                <a:hueOff val="5812304"/>
                <a:satOff val="-18573"/>
                <a:lumOff val="-4706"/>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dirty="0" smtClean="0"/>
            <a:t>St. Paul (1 </a:t>
          </a:r>
          <a:r>
            <a:rPr lang="en-GB" sz="3800" kern="1200" dirty="0" err="1" smtClean="0"/>
            <a:t>Cor</a:t>
          </a:r>
          <a:r>
            <a:rPr lang="en-GB" sz="3800" kern="1200" dirty="0" smtClean="0"/>
            <a:t>)</a:t>
          </a:r>
          <a:endParaRPr lang="en-GB" sz="3800" kern="1200" dirty="0"/>
        </a:p>
      </dsp:txBody>
      <dsp:txXfrm>
        <a:off x="95527" y="2153206"/>
        <a:ext cx="2035767" cy="1765816"/>
      </dsp:txXfrm>
    </dsp:sp>
    <dsp:sp modelId="{0B1F0E24-DDCA-4F69-8513-A1E978CB2DB7}">
      <dsp:nvSpPr>
        <dsp:cNvPr id="0" name=""/>
        <dsp:cNvSpPr/>
      </dsp:nvSpPr>
      <dsp:spPr>
        <a:xfrm rot="5400000">
          <a:off x="4605407" y="1884503"/>
          <a:ext cx="1945724" cy="6412651"/>
        </a:xfrm>
        <a:prstGeom prst="round2SameRect">
          <a:avLst/>
        </a:prstGeom>
        <a:solidFill>
          <a:schemeClr val="accent3">
            <a:tint val="40000"/>
            <a:alpha val="90000"/>
            <a:hueOff val="12771136"/>
            <a:satOff val="-53098"/>
            <a:lumOff val="-4485"/>
            <a:alphaOff val="0"/>
          </a:schemeClr>
        </a:solidFill>
        <a:ln w="6350" cap="rnd" cmpd="sng" algn="ctr">
          <a:solidFill>
            <a:schemeClr val="accent3">
              <a:tint val="40000"/>
              <a:alpha val="90000"/>
              <a:hueOff val="12771136"/>
              <a:satOff val="-53098"/>
              <a:lumOff val="-4485"/>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‘Wives in the same way, accept the authority of your husbands... The holy women who hoped in God used to adorn themselves by accepting the authority of their husbands. Thus Sarah obeyed Abraham and called him Lord.’ (3:1-7)</a:t>
          </a:r>
          <a:endParaRPr lang="en-GB" sz="1400" kern="1200" dirty="0"/>
        </a:p>
        <a:p>
          <a:pPr marL="114300" lvl="1" indent="-114300" algn="l" defTabSz="622300">
            <a:lnSpc>
              <a:spcPct val="90000"/>
            </a:lnSpc>
            <a:spcBef>
              <a:spcPct val="0"/>
            </a:spcBef>
            <a:spcAft>
              <a:spcPct val="15000"/>
            </a:spcAft>
            <a:buChar char="••"/>
          </a:pPr>
          <a:r>
            <a:rPr lang="en-GB" sz="1400" kern="1200" dirty="0" smtClean="0"/>
            <a:t>‘Husbands in the same way show consideration for your wives in your life together, paying honour to the woman as the weaker sex’ (3:8)</a:t>
          </a:r>
          <a:endParaRPr lang="en-GB" sz="1400" kern="1200" dirty="0"/>
        </a:p>
      </dsp:txBody>
      <dsp:txXfrm rot="-5400000">
        <a:off x="2371944" y="4212948"/>
        <a:ext cx="6317669" cy="1755760"/>
      </dsp:txXfrm>
    </dsp:sp>
    <dsp:sp modelId="{CE43CF8B-CB5A-4D00-A21E-3CDBA6769822}">
      <dsp:nvSpPr>
        <dsp:cNvPr id="0" name=""/>
        <dsp:cNvSpPr/>
      </dsp:nvSpPr>
      <dsp:spPr>
        <a:xfrm>
          <a:off x="0" y="4112394"/>
          <a:ext cx="2226821" cy="1956870"/>
        </a:xfrm>
        <a:prstGeom prst="roundRect">
          <a:avLst/>
        </a:prstGeom>
        <a:gradFill rotWithShape="0">
          <a:gsLst>
            <a:gs pos="0">
              <a:schemeClr val="accent3">
                <a:hueOff val="11624607"/>
                <a:satOff val="-37145"/>
                <a:lumOff val="-9412"/>
                <a:alphaOff val="0"/>
                <a:shade val="47500"/>
                <a:satMod val="137000"/>
              </a:schemeClr>
            </a:gs>
            <a:gs pos="55000">
              <a:schemeClr val="accent3">
                <a:hueOff val="11624607"/>
                <a:satOff val="-37145"/>
                <a:lumOff val="-9412"/>
                <a:alphaOff val="0"/>
                <a:shade val="69000"/>
                <a:satMod val="137000"/>
              </a:schemeClr>
            </a:gs>
            <a:gs pos="100000">
              <a:schemeClr val="accent3">
                <a:hueOff val="11624607"/>
                <a:satOff val="-37145"/>
                <a:lumOff val="-9412"/>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GB" sz="3800" kern="1200" dirty="0" smtClean="0"/>
            <a:t>1 Peter</a:t>
          </a:r>
          <a:endParaRPr lang="en-GB" sz="3800" kern="1200" dirty="0"/>
        </a:p>
      </dsp:txBody>
      <dsp:txXfrm>
        <a:off x="95527" y="4207921"/>
        <a:ext cx="2035767" cy="1765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BFBD-AA00-4AF7-9D0B-C5C8B0478012}">
      <dsp:nvSpPr>
        <dsp:cNvPr id="0" name=""/>
        <dsp:cNvSpPr/>
      </dsp:nvSpPr>
      <dsp:spPr>
        <a:xfrm>
          <a:off x="428585" y="1348"/>
          <a:ext cx="8286828" cy="2834282"/>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Wives, submit to your husbands as to the Lord. For the husband is the head of the wife as Christ is the head of the Church... Husbands, love your wives just as Christ love the church... In the same way husbands ought to love their wives as their own bodies. He who loves his wife loves himself... Each one of your must love his wife as he loves himself and the wife must respect her husband</a:t>
          </a:r>
        </a:p>
        <a:p>
          <a:pPr lvl="0" algn="ctr" defTabSz="844550">
            <a:lnSpc>
              <a:spcPct val="90000"/>
            </a:lnSpc>
            <a:spcBef>
              <a:spcPct val="0"/>
            </a:spcBef>
            <a:spcAft>
              <a:spcPct val="35000"/>
            </a:spcAft>
          </a:pPr>
          <a:r>
            <a:rPr lang="en-GB" sz="1900" kern="1200" dirty="0" smtClean="0"/>
            <a:t>(Colossians 3:18f and Ephesians 5:25.28)</a:t>
          </a:r>
          <a:endParaRPr lang="en-GB" sz="1900" kern="1200" dirty="0"/>
        </a:p>
      </dsp:txBody>
      <dsp:txXfrm>
        <a:off x="428585" y="1348"/>
        <a:ext cx="8286828" cy="2834282"/>
      </dsp:txXfrm>
    </dsp:sp>
    <dsp:sp modelId="{0D42B00A-79D6-44F1-91E2-D5233B2DBBE8}">
      <dsp:nvSpPr>
        <dsp:cNvPr id="0" name=""/>
        <dsp:cNvSpPr/>
      </dsp:nvSpPr>
      <dsp:spPr>
        <a:xfrm>
          <a:off x="428585" y="3308012"/>
          <a:ext cx="8286828" cy="2834282"/>
        </a:xfrm>
        <a:prstGeom prst="rect">
          <a:avLst/>
        </a:prstGeom>
        <a:gradFill rotWithShape="0">
          <a:gsLst>
            <a:gs pos="0">
              <a:schemeClr val="accent5">
                <a:hueOff val="6718553"/>
                <a:satOff val="9479"/>
                <a:lumOff val="-1176"/>
                <a:alphaOff val="0"/>
                <a:shade val="47500"/>
                <a:satMod val="137000"/>
              </a:schemeClr>
            </a:gs>
            <a:gs pos="55000">
              <a:schemeClr val="accent5">
                <a:hueOff val="6718553"/>
                <a:satOff val="9479"/>
                <a:lumOff val="-1176"/>
                <a:alphaOff val="0"/>
                <a:shade val="69000"/>
                <a:satMod val="137000"/>
              </a:schemeClr>
            </a:gs>
            <a:gs pos="100000">
              <a:schemeClr val="accent5">
                <a:hueOff val="6718553"/>
                <a:satOff val="9479"/>
                <a:lumOff val="-117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 woman should learn in quietness and full submission. I do not permit a woman to teach or have authority over a man; she must be silent. For Adam was formed first then Eve. And Adam was not the one deceived; it was woman who was deceived and became a sinner</a:t>
          </a:r>
        </a:p>
        <a:p>
          <a:pPr lvl="0" algn="ctr" defTabSz="844550">
            <a:lnSpc>
              <a:spcPct val="90000"/>
            </a:lnSpc>
            <a:spcBef>
              <a:spcPct val="0"/>
            </a:spcBef>
            <a:spcAft>
              <a:spcPct val="35000"/>
            </a:spcAft>
          </a:pPr>
          <a:r>
            <a:rPr lang="en-GB" sz="1900" kern="1200" dirty="0" smtClean="0"/>
            <a:t>(1 Timothy 2:11-14)</a:t>
          </a:r>
          <a:endParaRPr lang="en-GB" sz="1900" kern="1200" dirty="0"/>
        </a:p>
      </dsp:txBody>
      <dsp:txXfrm>
        <a:off x="428585" y="3308012"/>
        <a:ext cx="8286828" cy="2834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9FC11-ADF0-4EDF-A91E-57783F600E81}">
      <dsp:nvSpPr>
        <dsp:cNvPr id="0" name=""/>
        <dsp:cNvSpPr/>
      </dsp:nvSpPr>
      <dsp:spPr>
        <a:xfrm rot="10800000">
          <a:off x="705731" y="20"/>
          <a:ext cx="8223984" cy="957262"/>
        </a:xfrm>
        <a:prstGeom prst="homePlate">
          <a:avLst/>
        </a:prstGeom>
        <a:gradFill rotWithShape="0">
          <a:gsLst>
            <a:gs pos="0">
              <a:schemeClr val="accent3">
                <a:shade val="80000"/>
                <a:hueOff val="0"/>
                <a:satOff val="0"/>
                <a:lumOff val="0"/>
                <a:alphaOff val="0"/>
                <a:shade val="47500"/>
                <a:satMod val="137000"/>
              </a:schemeClr>
            </a:gs>
            <a:gs pos="55000">
              <a:schemeClr val="accent3">
                <a:shade val="80000"/>
                <a:hueOff val="0"/>
                <a:satOff val="0"/>
                <a:lumOff val="0"/>
                <a:alphaOff val="0"/>
                <a:shade val="69000"/>
                <a:satMod val="137000"/>
              </a:schemeClr>
            </a:gs>
            <a:gs pos="100000">
              <a:schemeClr val="accent3">
                <a:shade val="8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2126" tIns="53340" rIns="99568" bIns="53340" numCol="1" spcCol="1270" anchor="ctr" anchorCtr="0">
          <a:noAutofit/>
        </a:bodyPr>
        <a:lstStyle/>
        <a:p>
          <a:pPr lvl="0" algn="ctr" defTabSz="622300">
            <a:lnSpc>
              <a:spcPct val="90000"/>
            </a:lnSpc>
            <a:spcBef>
              <a:spcPct val="0"/>
            </a:spcBef>
            <a:spcAft>
              <a:spcPct val="35000"/>
            </a:spcAft>
          </a:pPr>
          <a:r>
            <a:rPr lang="en-GB" sz="1400" kern="1200" dirty="0" smtClean="0"/>
            <a:t>Treated men and women as equals</a:t>
          </a:r>
        </a:p>
        <a:p>
          <a:pPr lvl="0" algn="ctr" defTabSz="622300">
            <a:lnSpc>
              <a:spcPct val="90000"/>
            </a:lnSpc>
            <a:spcBef>
              <a:spcPct val="0"/>
            </a:spcBef>
            <a:spcAft>
              <a:spcPct val="35000"/>
            </a:spcAft>
          </a:pPr>
          <a:r>
            <a:rPr lang="en-GB" sz="1400" kern="1200" dirty="0" smtClean="0"/>
            <a:t>‘God created man in his image…male and female he created them’ </a:t>
          </a:r>
          <a:endParaRPr lang="en-GB" sz="1400" kern="1200" dirty="0"/>
        </a:p>
      </dsp:txBody>
      <dsp:txXfrm rot="10800000">
        <a:off x="945046" y="20"/>
        <a:ext cx="7984669" cy="957262"/>
      </dsp:txXfrm>
    </dsp:sp>
    <dsp:sp modelId="{08E3FFFE-B13E-4AC9-A0CF-340A225FEFB5}">
      <dsp:nvSpPr>
        <dsp:cNvPr id="0" name=""/>
        <dsp:cNvSpPr/>
      </dsp:nvSpPr>
      <dsp:spPr>
        <a:xfrm>
          <a:off x="114277" y="20"/>
          <a:ext cx="957262" cy="95726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289F4D-C4A3-49AF-BAA3-F6BA3EB99727}">
      <dsp:nvSpPr>
        <dsp:cNvPr id="0" name=""/>
        <dsp:cNvSpPr/>
      </dsp:nvSpPr>
      <dsp:spPr>
        <a:xfrm rot="10800000">
          <a:off x="705731" y="1243033"/>
          <a:ext cx="8223984" cy="957262"/>
        </a:xfrm>
        <a:prstGeom prst="homePlate">
          <a:avLst/>
        </a:prstGeom>
        <a:gradFill rotWithShape="0">
          <a:gsLst>
            <a:gs pos="0">
              <a:schemeClr val="accent3">
                <a:shade val="80000"/>
                <a:hueOff val="-147615"/>
                <a:satOff val="-882"/>
                <a:lumOff val="7626"/>
                <a:alphaOff val="0"/>
                <a:shade val="47500"/>
                <a:satMod val="137000"/>
              </a:schemeClr>
            </a:gs>
            <a:gs pos="55000">
              <a:schemeClr val="accent3">
                <a:shade val="80000"/>
                <a:hueOff val="-147615"/>
                <a:satOff val="-882"/>
                <a:lumOff val="7626"/>
                <a:alphaOff val="0"/>
                <a:shade val="69000"/>
                <a:satMod val="137000"/>
              </a:schemeClr>
            </a:gs>
            <a:gs pos="100000">
              <a:schemeClr val="accent3">
                <a:shade val="80000"/>
                <a:hueOff val="-147615"/>
                <a:satOff val="-882"/>
                <a:lumOff val="7626"/>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2126" tIns="53340" rIns="99568" bIns="53340" numCol="1" spcCol="1270" anchor="ctr" anchorCtr="0">
          <a:noAutofit/>
        </a:bodyPr>
        <a:lstStyle/>
        <a:p>
          <a:pPr lvl="0" algn="ctr" defTabSz="622300">
            <a:lnSpc>
              <a:spcPct val="90000"/>
            </a:lnSpc>
            <a:spcBef>
              <a:spcPct val="0"/>
            </a:spcBef>
            <a:spcAft>
              <a:spcPct val="35000"/>
            </a:spcAft>
          </a:pPr>
          <a:r>
            <a:rPr lang="en-GB" sz="1400" kern="1200" dirty="0" smtClean="0"/>
            <a:t>Preached in the Court of Women in the Jerusalem temple</a:t>
          </a:r>
          <a:endParaRPr lang="en-GB" sz="1400" kern="1200" dirty="0"/>
        </a:p>
      </dsp:txBody>
      <dsp:txXfrm rot="10800000">
        <a:off x="945046" y="1243033"/>
        <a:ext cx="7984669" cy="957262"/>
      </dsp:txXfrm>
    </dsp:sp>
    <dsp:sp modelId="{13A3228E-8551-4B2F-BF52-2A5BDC1E3DB8}">
      <dsp:nvSpPr>
        <dsp:cNvPr id="0" name=""/>
        <dsp:cNvSpPr/>
      </dsp:nvSpPr>
      <dsp:spPr>
        <a:xfrm>
          <a:off x="114277" y="1243033"/>
          <a:ext cx="957262" cy="95726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0FDE67-6FAB-478B-9AD5-1729F08A7116}">
      <dsp:nvSpPr>
        <dsp:cNvPr id="0" name=""/>
        <dsp:cNvSpPr/>
      </dsp:nvSpPr>
      <dsp:spPr>
        <a:xfrm rot="10800000">
          <a:off x="705731" y="2486045"/>
          <a:ext cx="8223984" cy="957262"/>
        </a:xfrm>
        <a:prstGeom prst="homePlate">
          <a:avLst/>
        </a:prstGeom>
        <a:gradFill rotWithShape="0">
          <a:gsLst>
            <a:gs pos="0">
              <a:schemeClr val="accent3">
                <a:shade val="80000"/>
                <a:hueOff val="-295230"/>
                <a:satOff val="-1764"/>
                <a:lumOff val="15253"/>
                <a:alphaOff val="0"/>
                <a:shade val="47500"/>
                <a:satMod val="137000"/>
              </a:schemeClr>
            </a:gs>
            <a:gs pos="55000">
              <a:schemeClr val="accent3">
                <a:shade val="80000"/>
                <a:hueOff val="-295230"/>
                <a:satOff val="-1764"/>
                <a:lumOff val="15253"/>
                <a:alphaOff val="0"/>
                <a:shade val="69000"/>
                <a:satMod val="137000"/>
              </a:schemeClr>
            </a:gs>
            <a:gs pos="100000">
              <a:schemeClr val="accent3">
                <a:shade val="80000"/>
                <a:hueOff val="-295230"/>
                <a:satOff val="-1764"/>
                <a:lumOff val="15253"/>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2126" tIns="53340" rIns="99568" bIns="53340" numCol="1" spcCol="1270" anchor="ctr" anchorCtr="0">
          <a:noAutofit/>
        </a:bodyPr>
        <a:lstStyle/>
        <a:p>
          <a:pPr lvl="0" algn="ctr" defTabSz="622300">
            <a:lnSpc>
              <a:spcPct val="90000"/>
            </a:lnSpc>
            <a:spcBef>
              <a:spcPct val="0"/>
            </a:spcBef>
            <a:spcAft>
              <a:spcPct val="35000"/>
            </a:spcAft>
          </a:pPr>
          <a:r>
            <a:rPr lang="en-GB" sz="1400" kern="1200" dirty="0" smtClean="0"/>
            <a:t>Treated a Samaritan woman as equal</a:t>
          </a:r>
          <a:endParaRPr lang="en-GB" sz="1400" kern="1200" dirty="0"/>
        </a:p>
      </dsp:txBody>
      <dsp:txXfrm rot="10800000">
        <a:off x="945046" y="2486045"/>
        <a:ext cx="7984669" cy="957262"/>
      </dsp:txXfrm>
    </dsp:sp>
    <dsp:sp modelId="{7AF466E6-1519-4655-B31A-DC886B03DBCB}">
      <dsp:nvSpPr>
        <dsp:cNvPr id="0" name=""/>
        <dsp:cNvSpPr/>
      </dsp:nvSpPr>
      <dsp:spPr>
        <a:xfrm>
          <a:off x="114277" y="2486045"/>
          <a:ext cx="957262" cy="95726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DBEC4C-9054-4E9E-9EEA-F21E0BDD55FA}">
      <dsp:nvSpPr>
        <dsp:cNvPr id="0" name=""/>
        <dsp:cNvSpPr/>
      </dsp:nvSpPr>
      <dsp:spPr>
        <a:xfrm rot="10800000">
          <a:off x="705579" y="3729058"/>
          <a:ext cx="8224167" cy="957262"/>
        </a:xfrm>
        <a:prstGeom prst="homePlate">
          <a:avLst/>
        </a:prstGeom>
        <a:gradFill rotWithShape="0">
          <a:gsLst>
            <a:gs pos="0">
              <a:schemeClr val="accent3">
                <a:shade val="80000"/>
                <a:hueOff val="-442845"/>
                <a:satOff val="-2645"/>
                <a:lumOff val="22879"/>
                <a:alphaOff val="0"/>
                <a:shade val="47500"/>
                <a:satMod val="137000"/>
              </a:schemeClr>
            </a:gs>
            <a:gs pos="55000">
              <a:schemeClr val="accent3">
                <a:shade val="80000"/>
                <a:hueOff val="-442845"/>
                <a:satOff val="-2645"/>
                <a:lumOff val="22879"/>
                <a:alphaOff val="0"/>
                <a:shade val="69000"/>
                <a:satMod val="137000"/>
              </a:schemeClr>
            </a:gs>
            <a:gs pos="100000">
              <a:schemeClr val="accent3">
                <a:shade val="80000"/>
                <a:hueOff val="-442845"/>
                <a:satOff val="-2645"/>
                <a:lumOff val="22879"/>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2126" tIns="53340" rIns="99568" bIns="53340" numCol="1" spcCol="1270" anchor="ctr" anchorCtr="0">
          <a:noAutofit/>
        </a:bodyPr>
        <a:lstStyle/>
        <a:p>
          <a:pPr lvl="0" algn="ctr" defTabSz="622300">
            <a:lnSpc>
              <a:spcPct val="90000"/>
            </a:lnSpc>
            <a:spcBef>
              <a:spcPct val="0"/>
            </a:spcBef>
            <a:spcAft>
              <a:spcPct val="35000"/>
            </a:spcAft>
          </a:pPr>
          <a:r>
            <a:rPr lang="en-GB" sz="1400" kern="1200" dirty="0" smtClean="0"/>
            <a:t>Had women followers who stayed with him at the Cross and ministered to him. No women in 12 disciples but many women who travelled with him and supported him in many ways.</a:t>
          </a:r>
          <a:endParaRPr lang="en-GB" sz="1400" kern="1200" dirty="0"/>
        </a:p>
      </dsp:txBody>
      <dsp:txXfrm rot="10800000">
        <a:off x="944894" y="3729058"/>
        <a:ext cx="7984852" cy="957262"/>
      </dsp:txXfrm>
    </dsp:sp>
    <dsp:sp modelId="{0867B93D-5FF9-4BF2-9E99-A2A833DDE971}">
      <dsp:nvSpPr>
        <dsp:cNvPr id="0" name=""/>
        <dsp:cNvSpPr/>
      </dsp:nvSpPr>
      <dsp:spPr>
        <a:xfrm>
          <a:off x="114277" y="3729058"/>
          <a:ext cx="957262" cy="95726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A113FDF-AA06-4648-9617-21C99EFE740F}">
      <dsp:nvSpPr>
        <dsp:cNvPr id="0" name=""/>
        <dsp:cNvSpPr/>
      </dsp:nvSpPr>
      <dsp:spPr>
        <a:xfrm rot="10800000">
          <a:off x="705579" y="4972070"/>
          <a:ext cx="8224167" cy="957262"/>
        </a:xfrm>
        <a:prstGeom prst="homePlate">
          <a:avLst/>
        </a:prstGeom>
        <a:gradFill rotWithShape="0">
          <a:gsLst>
            <a:gs pos="0">
              <a:schemeClr val="accent3">
                <a:shade val="80000"/>
                <a:hueOff val="-590460"/>
                <a:satOff val="-3527"/>
                <a:lumOff val="30506"/>
                <a:alphaOff val="0"/>
                <a:shade val="47500"/>
                <a:satMod val="137000"/>
              </a:schemeClr>
            </a:gs>
            <a:gs pos="55000">
              <a:schemeClr val="accent3">
                <a:shade val="80000"/>
                <a:hueOff val="-590460"/>
                <a:satOff val="-3527"/>
                <a:lumOff val="30506"/>
                <a:alphaOff val="0"/>
                <a:shade val="69000"/>
                <a:satMod val="137000"/>
              </a:schemeClr>
            </a:gs>
            <a:gs pos="100000">
              <a:schemeClr val="accent3">
                <a:shade val="80000"/>
                <a:hueOff val="-590460"/>
                <a:satOff val="-3527"/>
                <a:lumOff val="30506"/>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2126" tIns="53340" rIns="99568" bIns="53340" numCol="1" spcCol="1270" anchor="ctr" anchorCtr="0">
          <a:noAutofit/>
        </a:bodyPr>
        <a:lstStyle/>
        <a:p>
          <a:pPr lvl="0" algn="ctr" defTabSz="622300">
            <a:lnSpc>
              <a:spcPct val="90000"/>
            </a:lnSpc>
            <a:spcBef>
              <a:spcPct val="0"/>
            </a:spcBef>
            <a:spcAft>
              <a:spcPct val="35000"/>
            </a:spcAft>
          </a:pPr>
          <a:r>
            <a:rPr lang="en-GB" sz="1400" kern="1200" dirty="0" smtClean="0"/>
            <a:t>First appeared to women after his resurrection before appearing to his male disciples</a:t>
          </a:r>
          <a:endParaRPr lang="en-GB" sz="1400" kern="1200" dirty="0"/>
        </a:p>
      </dsp:txBody>
      <dsp:txXfrm rot="10800000">
        <a:off x="944894" y="4972070"/>
        <a:ext cx="7984852" cy="957262"/>
      </dsp:txXfrm>
    </dsp:sp>
    <dsp:sp modelId="{260A4AEA-B4D6-4E5B-9A0E-B79CB01E3D44}">
      <dsp:nvSpPr>
        <dsp:cNvPr id="0" name=""/>
        <dsp:cNvSpPr/>
      </dsp:nvSpPr>
      <dsp:spPr>
        <a:xfrm>
          <a:off x="114277" y="4972070"/>
          <a:ext cx="957262" cy="95726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8D7E-B2EA-4015-9246-0E1896A3163D}">
      <dsp:nvSpPr>
        <dsp:cNvPr id="0" name=""/>
        <dsp:cNvSpPr/>
      </dsp:nvSpPr>
      <dsp:spPr>
        <a:xfrm rot="5400000">
          <a:off x="-168980" y="172606"/>
          <a:ext cx="1126539" cy="788577"/>
        </a:xfrm>
        <a:prstGeom prst="chevron">
          <a:avLst/>
        </a:prstGeom>
        <a:gradFill rotWithShape="0">
          <a:gsLst>
            <a:gs pos="0">
              <a:schemeClr val="accent2">
                <a:shade val="80000"/>
                <a:hueOff val="0"/>
                <a:satOff val="0"/>
                <a:lumOff val="0"/>
                <a:alphaOff val="0"/>
                <a:shade val="47500"/>
                <a:satMod val="137000"/>
              </a:schemeClr>
            </a:gs>
            <a:gs pos="55000">
              <a:schemeClr val="accent2">
                <a:shade val="80000"/>
                <a:hueOff val="0"/>
                <a:satOff val="0"/>
                <a:lumOff val="0"/>
                <a:alphaOff val="0"/>
                <a:shade val="69000"/>
                <a:satMod val="137000"/>
              </a:schemeClr>
            </a:gs>
            <a:gs pos="100000">
              <a:schemeClr val="accent2">
                <a:shade val="80000"/>
                <a:hueOff val="0"/>
                <a:satOff val="0"/>
                <a:lumOff val="0"/>
                <a:alphaOff val="0"/>
                <a:shade val="98000"/>
                <a:satMod val="137000"/>
              </a:schemeClr>
            </a:gs>
          </a:gsLst>
          <a:lin ang="16200000" scaled="0"/>
        </a:gradFill>
        <a:ln w="6350" cap="rnd" cmpd="sng" algn="ctr">
          <a:solidFill>
            <a:schemeClr val="accent2">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1</a:t>
          </a:r>
        </a:p>
      </dsp:txBody>
      <dsp:txXfrm rot="-5400000">
        <a:off x="2" y="397914"/>
        <a:ext cx="788577" cy="337962"/>
      </dsp:txXfrm>
    </dsp:sp>
    <dsp:sp modelId="{CBED6217-B16E-4050-A124-ACB5057634E0}">
      <dsp:nvSpPr>
        <dsp:cNvPr id="0" name=""/>
        <dsp:cNvSpPr/>
      </dsp:nvSpPr>
      <dsp:spPr>
        <a:xfrm rot="5400000">
          <a:off x="2778510" y="-1986307"/>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In the beginning, marriage was designed and created by God</a:t>
          </a:r>
          <a:endParaRPr lang="en-GB" sz="1600" kern="1200" dirty="0"/>
        </a:p>
      </dsp:txBody>
      <dsp:txXfrm rot="-5400000">
        <a:off x="788578" y="39370"/>
        <a:ext cx="4676371" cy="660760"/>
      </dsp:txXfrm>
    </dsp:sp>
    <dsp:sp modelId="{1DB76F2C-EC1C-4C65-8CE2-B9F5B4EB7610}">
      <dsp:nvSpPr>
        <dsp:cNvPr id="0" name=""/>
        <dsp:cNvSpPr/>
      </dsp:nvSpPr>
      <dsp:spPr>
        <a:xfrm rot="5400000">
          <a:off x="-168980" y="1203152"/>
          <a:ext cx="1126539" cy="788577"/>
        </a:xfrm>
        <a:prstGeom prst="chevron">
          <a:avLst/>
        </a:prstGeom>
        <a:gradFill rotWithShape="0">
          <a:gsLst>
            <a:gs pos="0">
              <a:schemeClr val="accent2">
                <a:shade val="80000"/>
                <a:hueOff val="24077"/>
                <a:satOff val="-2958"/>
                <a:lumOff val="6140"/>
                <a:alphaOff val="0"/>
                <a:shade val="47500"/>
                <a:satMod val="137000"/>
              </a:schemeClr>
            </a:gs>
            <a:gs pos="55000">
              <a:schemeClr val="accent2">
                <a:shade val="80000"/>
                <a:hueOff val="24077"/>
                <a:satOff val="-2958"/>
                <a:lumOff val="6140"/>
                <a:alphaOff val="0"/>
                <a:shade val="69000"/>
                <a:satMod val="137000"/>
              </a:schemeClr>
            </a:gs>
            <a:gs pos="100000">
              <a:schemeClr val="accent2">
                <a:shade val="80000"/>
                <a:hueOff val="24077"/>
                <a:satOff val="-2958"/>
                <a:lumOff val="6140"/>
                <a:alphaOff val="0"/>
                <a:shade val="98000"/>
                <a:satMod val="137000"/>
              </a:schemeClr>
            </a:gs>
          </a:gsLst>
          <a:lin ang="16200000" scaled="0"/>
        </a:gradFill>
        <a:ln w="6350" cap="rnd" cmpd="sng" algn="ctr">
          <a:solidFill>
            <a:schemeClr val="accent2">
              <a:shade val="80000"/>
              <a:hueOff val="24077"/>
              <a:satOff val="-2958"/>
              <a:lumOff val="614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2</a:t>
          </a:r>
          <a:endParaRPr lang="en-GB" sz="1700" kern="1200" dirty="0"/>
        </a:p>
      </dsp:txBody>
      <dsp:txXfrm rot="-5400000">
        <a:off x="2" y="1428460"/>
        <a:ext cx="788577" cy="337962"/>
      </dsp:txXfrm>
    </dsp:sp>
    <dsp:sp modelId="{BF6F83D7-693B-44C0-8660-ADCB15BBEABE}">
      <dsp:nvSpPr>
        <dsp:cNvPr id="0" name=""/>
        <dsp:cNvSpPr/>
      </dsp:nvSpPr>
      <dsp:spPr>
        <a:xfrm rot="5400000">
          <a:off x="2778510" y="-955761"/>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24077"/>
              <a:satOff val="-2958"/>
              <a:lumOff val="61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Marriage is the solemn agreement between two people that is made in presence of God</a:t>
          </a:r>
          <a:endParaRPr lang="en-GB" sz="1600" kern="1200" dirty="0"/>
        </a:p>
      </dsp:txBody>
      <dsp:txXfrm rot="-5400000">
        <a:off x="788578" y="1069916"/>
        <a:ext cx="4676371" cy="660760"/>
      </dsp:txXfrm>
    </dsp:sp>
    <dsp:sp modelId="{0ABFE257-B9BF-47DC-81ED-8730E26AF260}">
      <dsp:nvSpPr>
        <dsp:cNvPr id="0" name=""/>
        <dsp:cNvSpPr/>
      </dsp:nvSpPr>
      <dsp:spPr>
        <a:xfrm rot="5400000">
          <a:off x="-168980" y="2233698"/>
          <a:ext cx="1126539" cy="788577"/>
        </a:xfrm>
        <a:prstGeom prst="chevron">
          <a:avLst/>
        </a:prstGeom>
        <a:gradFill rotWithShape="0">
          <a:gsLst>
            <a:gs pos="0">
              <a:schemeClr val="accent2">
                <a:shade val="80000"/>
                <a:hueOff val="48155"/>
                <a:satOff val="-5916"/>
                <a:lumOff val="12279"/>
                <a:alphaOff val="0"/>
                <a:shade val="47500"/>
                <a:satMod val="137000"/>
              </a:schemeClr>
            </a:gs>
            <a:gs pos="55000">
              <a:schemeClr val="accent2">
                <a:shade val="80000"/>
                <a:hueOff val="48155"/>
                <a:satOff val="-5916"/>
                <a:lumOff val="12279"/>
                <a:alphaOff val="0"/>
                <a:shade val="69000"/>
                <a:satMod val="137000"/>
              </a:schemeClr>
            </a:gs>
            <a:gs pos="100000">
              <a:schemeClr val="accent2">
                <a:shade val="80000"/>
                <a:hueOff val="48155"/>
                <a:satOff val="-5916"/>
                <a:lumOff val="12279"/>
                <a:alphaOff val="0"/>
                <a:shade val="98000"/>
                <a:satMod val="137000"/>
              </a:schemeClr>
            </a:gs>
          </a:gsLst>
          <a:lin ang="16200000" scaled="0"/>
        </a:gradFill>
        <a:ln w="6350" cap="rnd" cmpd="sng" algn="ctr">
          <a:solidFill>
            <a:schemeClr val="accent2">
              <a:shade val="80000"/>
              <a:hueOff val="48155"/>
              <a:satOff val="-5916"/>
              <a:lumOff val="12279"/>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3</a:t>
          </a:r>
          <a:endParaRPr lang="en-GB" sz="1700" kern="1200" dirty="0"/>
        </a:p>
      </dsp:txBody>
      <dsp:txXfrm rot="-5400000">
        <a:off x="2" y="2459006"/>
        <a:ext cx="788577" cy="337962"/>
      </dsp:txXfrm>
    </dsp:sp>
    <dsp:sp modelId="{1F4FC5BF-9F62-4D70-A8E4-5445EA146A2F}">
      <dsp:nvSpPr>
        <dsp:cNvPr id="0" name=""/>
        <dsp:cNvSpPr/>
      </dsp:nvSpPr>
      <dsp:spPr>
        <a:xfrm rot="5400000">
          <a:off x="2778510" y="74784"/>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48155"/>
              <a:satOff val="-5916"/>
              <a:lumOff val="122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Marriage is the only suitable relationship in which sexual intercourse can take place</a:t>
          </a:r>
          <a:endParaRPr lang="en-GB" sz="1600" kern="1200" dirty="0"/>
        </a:p>
      </dsp:txBody>
      <dsp:txXfrm rot="-5400000">
        <a:off x="788578" y="2100462"/>
        <a:ext cx="4676371" cy="660760"/>
      </dsp:txXfrm>
    </dsp:sp>
    <dsp:sp modelId="{0154E1BC-E341-4E98-9F78-1C239072FB5E}">
      <dsp:nvSpPr>
        <dsp:cNvPr id="0" name=""/>
        <dsp:cNvSpPr/>
      </dsp:nvSpPr>
      <dsp:spPr>
        <a:xfrm rot="5400000">
          <a:off x="-168980" y="3264244"/>
          <a:ext cx="1126539" cy="788577"/>
        </a:xfrm>
        <a:prstGeom prst="chevron">
          <a:avLst/>
        </a:prstGeom>
        <a:gradFill rotWithShape="0">
          <a:gsLst>
            <a:gs pos="0">
              <a:schemeClr val="accent2">
                <a:shade val="80000"/>
                <a:hueOff val="72232"/>
                <a:satOff val="-8873"/>
                <a:lumOff val="18419"/>
                <a:alphaOff val="0"/>
                <a:shade val="47500"/>
                <a:satMod val="137000"/>
              </a:schemeClr>
            </a:gs>
            <a:gs pos="55000">
              <a:schemeClr val="accent2">
                <a:shade val="80000"/>
                <a:hueOff val="72232"/>
                <a:satOff val="-8873"/>
                <a:lumOff val="18419"/>
                <a:alphaOff val="0"/>
                <a:shade val="69000"/>
                <a:satMod val="137000"/>
              </a:schemeClr>
            </a:gs>
            <a:gs pos="100000">
              <a:schemeClr val="accent2">
                <a:shade val="80000"/>
                <a:hueOff val="72232"/>
                <a:satOff val="-8873"/>
                <a:lumOff val="18419"/>
                <a:alphaOff val="0"/>
                <a:shade val="98000"/>
                <a:satMod val="137000"/>
              </a:schemeClr>
            </a:gs>
          </a:gsLst>
          <a:lin ang="16200000" scaled="0"/>
        </a:gradFill>
        <a:ln w="6350" cap="rnd" cmpd="sng" algn="ctr">
          <a:solidFill>
            <a:schemeClr val="accent2">
              <a:shade val="80000"/>
              <a:hueOff val="72232"/>
              <a:satOff val="-8873"/>
              <a:lumOff val="18419"/>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4</a:t>
          </a:r>
          <a:endParaRPr lang="en-GB" sz="1700" kern="1200" dirty="0"/>
        </a:p>
      </dsp:txBody>
      <dsp:txXfrm rot="-5400000">
        <a:off x="2" y="3489552"/>
        <a:ext cx="788577" cy="337962"/>
      </dsp:txXfrm>
    </dsp:sp>
    <dsp:sp modelId="{6744EF6A-1EFA-4200-B5DD-BBE741B88496}">
      <dsp:nvSpPr>
        <dsp:cNvPr id="0" name=""/>
        <dsp:cNvSpPr/>
      </dsp:nvSpPr>
      <dsp:spPr>
        <a:xfrm rot="5400000">
          <a:off x="2778510" y="1105330"/>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72232"/>
              <a:satOff val="-8873"/>
              <a:lumOff val="184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Marriage is the ideal relationship in which to have and bring up children</a:t>
          </a:r>
          <a:endParaRPr lang="en-GB" sz="1600" kern="1200" dirty="0"/>
        </a:p>
      </dsp:txBody>
      <dsp:txXfrm rot="-5400000">
        <a:off x="788578" y="3131008"/>
        <a:ext cx="4676371" cy="660760"/>
      </dsp:txXfrm>
    </dsp:sp>
    <dsp:sp modelId="{15FBD749-C346-4F11-BFD9-1AE0D57C7B03}">
      <dsp:nvSpPr>
        <dsp:cNvPr id="0" name=""/>
        <dsp:cNvSpPr/>
      </dsp:nvSpPr>
      <dsp:spPr>
        <a:xfrm rot="5400000">
          <a:off x="-168980" y="4294790"/>
          <a:ext cx="1126539" cy="788577"/>
        </a:xfrm>
        <a:prstGeom prst="chevron">
          <a:avLst/>
        </a:prstGeom>
        <a:gradFill rotWithShape="0">
          <a:gsLst>
            <a:gs pos="0">
              <a:schemeClr val="accent2">
                <a:shade val="80000"/>
                <a:hueOff val="96309"/>
                <a:satOff val="-11831"/>
                <a:lumOff val="24558"/>
                <a:alphaOff val="0"/>
                <a:shade val="47500"/>
                <a:satMod val="137000"/>
              </a:schemeClr>
            </a:gs>
            <a:gs pos="55000">
              <a:schemeClr val="accent2">
                <a:shade val="80000"/>
                <a:hueOff val="96309"/>
                <a:satOff val="-11831"/>
                <a:lumOff val="24558"/>
                <a:alphaOff val="0"/>
                <a:shade val="69000"/>
                <a:satMod val="137000"/>
              </a:schemeClr>
            </a:gs>
            <a:gs pos="100000">
              <a:schemeClr val="accent2">
                <a:shade val="80000"/>
                <a:hueOff val="96309"/>
                <a:satOff val="-11831"/>
                <a:lumOff val="24558"/>
                <a:alphaOff val="0"/>
                <a:shade val="98000"/>
                <a:satMod val="137000"/>
              </a:schemeClr>
            </a:gs>
          </a:gsLst>
          <a:lin ang="16200000" scaled="0"/>
        </a:gradFill>
        <a:ln w="6350" cap="rnd" cmpd="sng" algn="ctr">
          <a:solidFill>
            <a:schemeClr val="accent2">
              <a:shade val="80000"/>
              <a:hueOff val="96309"/>
              <a:satOff val="-11831"/>
              <a:lumOff val="24558"/>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5</a:t>
          </a:r>
          <a:endParaRPr lang="en-GB" sz="1700" kern="1200" dirty="0"/>
        </a:p>
      </dsp:txBody>
      <dsp:txXfrm rot="-5400000">
        <a:off x="2" y="4520098"/>
        <a:ext cx="788577" cy="337962"/>
      </dsp:txXfrm>
    </dsp:sp>
    <dsp:sp modelId="{68DA82C7-9706-463B-B137-B738A7BFE769}">
      <dsp:nvSpPr>
        <dsp:cNvPr id="0" name=""/>
        <dsp:cNvSpPr/>
      </dsp:nvSpPr>
      <dsp:spPr>
        <a:xfrm rot="5400000">
          <a:off x="2778510" y="2135876"/>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96309"/>
              <a:satOff val="-11831"/>
              <a:lumOff val="245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Marriage is intended to be a permanent relationship</a:t>
          </a:r>
          <a:endParaRPr lang="en-GB" sz="1600" kern="1200" dirty="0"/>
        </a:p>
      </dsp:txBody>
      <dsp:txXfrm rot="-5400000">
        <a:off x="788578" y="4161554"/>
        <a:ext cx="4676371" cy="660760"/>
      </dsp:txXfrm>
    </dsp:sp>
    <dsp:sp modelId="{FF329658-6D6A-49F0-A46A-C32996B2B6B1}">
      <dsp:nvSpPr>
        <dsp:cNvPr id="0" name=""/>
        <dsp:cNvSpPr/>
      </dsp:nvSpPr>
      <dsp:spPr>
        <a:xfrm rot="5400000">
          <a:off x="-168980" y="5325336"/>
          <a:ext cx="1126539" cy="788577"/>
        </a:xfrm>
        <a:prstGeom prst="chevron">
          <a:avLst/>
        </a:prstGeom>
        <a:gradFill rotWithShape="0">
          <a:gsLst>
            <a:gs pos="0">
              <a:schemeClr val="accent2">
                <a:shade val="80000"/>
                <a:hueOff val="120386"/>
                <a:satOff val="-14789"/>
                <a:lumOff val="30698"/>
                <a:alphaOff val="0"/>
                <a:shade val="47500"/>
                <a:satMod val="137000"/>
              </a:schemeClr>
            </a:gs>
            <a:gs pos="55000">
              <a:schemeClr val="accent2">
                <a:shade val="80000"/>
                <a:hueOff val="120386"/>
                <a:satOff val="-14789"/>
                <a:lumOff val="30698"/>
                <a:alphaOff val="0"/>
                <a:shade val="69000"/>
                <a:satMod val="137000"/>
              </a:schemeClr>
            </a:gs>
            <a:gs pos="100000">
              <a:schemeClr val="accent2">
                <a:shade val="80000"/>
                <a:hueOff val="120386"/>
                <a:satOff val="-14789"/>
                <a:lumOff val="30698"/>
                <a:alphaOff val="0"/>
                <a:shade val="98000"/>
                <a:satMod val="137000"/>
              </a:schemeClr>
            </a:gs>
          </a:gsLst>
          <a:lin ang="16200000" scaled="0"/>
        </a:gradFill>
        <a:ln w="6350" cap="rnd" cmpd="sng" algn="ctr">
          <a:solidFill>
            <a:schemeClr val="accent2">
              <a:shade val="80000"/>
              <a:hueOff val="120386"/>
              <a:satOff val="-14789"/>
              <a:lumOff val="30698"/>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6</a:t>
          </a:r>
          <a:endParaRPr lang="en-GB" sz="1700" kern="1200" dirty="0"/>
        </a:p>
      </dsp:txBody>
      <dsp:txXfrm rot="-5400000">
        <a:off x="2" y="5550644"/>
        <a:ext cx="788577" cy="337962"/>
      </dsp:txXfrm>
    </dsp:sp>
    <dsp:sp modelId="{FEDD0332-B934-4364-B0A7-5580F1C35B7B}">
      <dsp:nvSpPr>
        <dsp:cNvPr id="0" name=""/>
        <dsp:cNvSpPr/>
      </dsp:nvSpPr>
      <dsp:spPr>
        <a:xfrm rot="5400000">
          <a:off x="2778510" y="3166422"/>
          <a:ext cx="732250" cy="4712116"/>
        </a:xfrm>
        <a:prstGeom prst="round2SameRect">
          <a:avLst/>
        </a:prstGeom>
        <a:solidFill>
          <a:schemeClr val="lt1">
            <a:alpha val="90000"/>
            <a:hueOff val="0"/>
            <a:satOff val="0"/>
            <a:lumOff val="0"/>
            <a:alphaOff val="0"/>
          </a:schemeClr>
        </a:solidFill>
        <a:ln w="6350" cap="rnd" cmpd="sng" algn="ctr">
          <a:solidFill>
            <a:schemeClr val="accent2">
              <a:shade val="80000"/>
              <a:hueOff val="120386"/>
              <a:satOff val="-14789"/>
              <a:lumOff val="306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Within marriage, the couple are intended by God to be sexually faithful to each other</a:t>
          </a:r>
          <a:endParaRPr lang="en-GB" sz="1600" kern="1200" dirty="0"/>
        </a:p>
      </dsp:txBody>
      <dsp:txXfrm rot="-5400000">
        <a:off x="788578" y="5192100"/>
        <a:ext cx="4676371" cy="660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42F3B-FD97-45BF-89A6-20D152E5D304}">
      <dsp:nvSpPr>
        <dsp:cNvPr id="0" name=""/>
        <dsp:cNvSpPr/>
      </dsp:nvSpPr>
      <dsp:spPr>
        <a:xfrm rot="16200000">
          <a:off x="-1060211" y="1741949"/>
          <a:ext cx="2618917" cy="39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28" bIns="0" numCol="1" spcCol="1270" anchor="t" anchorCtr="0">
          <a:noAutofit/>
        </a:bodyPr>
        <a:lstStyle/>
        <a:p>
          <a:pPr lvl="0" algn="r" defTabSz="933450">
            <a:lnSpc>
              <a:spcPct val="90000"/>
            </a:lnSpc>
            <a:spcBef>
              <a:spcPct val="0"/>
            </a:spcBef>
            <a:spcAft>
              <a:spcPct val="35000"/>
            </a:spcAft>
          </a:pPr>
          <a:r>
            <a:rPr lang="en-GB" sz="2100" kern="1200" dirty="0" smtClean="0"/>
            <a:t>Purpose 1</a:t>
          </a:r>
          <a:endParaRPr lang="en-GB" sz="2100" kern="1200" dirty="0"/>
        </a:p>
      </dsp:txBody>
      <dsp:txXfrm>
        <a:off x="-1060211" y="1741949"/>
        <a:ext cx="2618917" cy="394727"/>
      </dsp:txXfrm>
    </dsp:sp>
    <dsp:sp modelId="{63EC3129-175F-4780-9870-1405851515AE}">
      <dsp:nvSpPr>
        <dsp:cNvPr id="0" name=""/>
        <dsp:cNvSpPr/>
      </dsp:nvSpPr>
      <dsp:spPr>
        <a:xfrm>
          <a:off x="446610" y="629854"/>
          <a:ext cx="1966161" cy="261891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48128" rIns="135128" bIns="135128"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To provide each other with mutual help and support in both the good and bad times together</a:t>
          </a:r>
          <a:endParaRPr lang="en-GB" sz="1500" kern="1200" dirty="0"/>
        </a:p>
      </dsp:txBody>
      <dsp:txXfrm>
        <a:off x="446610" y="629854"/>
        <a:ext cx="1966161" cy="2618917"/>
      </dsp:txXfrm>
    </dsp:sp>
    <dsp:sp modelId="{3511F2B1-0D2C-496C-A2F9-B0EDB106EF5D}">
      <dsp:nvSpPr>
        <dsp:cNvPr id="0" name=""/>
        <dsp:cNvSpPr/>
      </dsp:nvSpPr>
      <dsp:spPr>
        <a:xfrm>
          <a:off x="51883" y="108814"/>
          <a:ext cx="789455" cy="789455"/>
        </a:xfrm>
        <a:prstGeom prst="rect">
          <a:avLst/>
        </a:prstGeom>
        <a:blipFill rotWithShape="0">
          <a:blip xmlns:r="http://schemas.openxmlformats.org/officeDocument/2006/relationships" r:embed="rId1"/>
          <a:stretch>
            <a:fillRect/>
          </a:stretch>
        </a:blip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4D5F87E-54FD-43BD-B7CF-EF8D8117A622}">
      <dsp:nvSpPr>
        <dsp:cNvPr id="0" name=""/>
        <dsp:cNvSpPr/>
      </dsp:nvSpPr>
      <dsp:spPr>
        <a:xfrm rot="16200000">
          <a:off x="1822260" y="1741949"/>
          <a:ext cx="2618917" cy="39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28" bIns="0" numCol="1" spcCol="1270" anchor="t" anchorCtr="0">
          <a:noAutofit/>
        </a:bodyPr>
        <a:lstStyle/>
        <a:p>
          <a:pPr lvl="0" algn="r" defTabSz="933450">
            <a:lnSpc>
              <a:spcPct val="90000"/>
            </a:lnSpc>
            <a:spcBef>
              <a:spcPct val="0"/>
            </a:spcBef>
            <a:spcAft>
              <a:spcPct val="35000"/>
            </a:spcAft>
          </a:pPr>
          <a:r>
            <a:rPr lang="en-GB" sz="2100" kern="1200" dirty="0" smtClean="0"/>
            <a:t>Purpose 2</a:t>
          </a:r>
          <a:endParaRPr lang="en-GB" sz="2100" kern="1200" dirty="0"/>
        </a:p>
      </dsp:txBody>
      <dsp:txXfrm>
        <a:off x="1822260" y="1741949"/>
        <a:ext cx="2618917" cy="394727"/>
      </dsp:txXfrm>
    </dsp:sp>
    <dsp:sp modelId="{47900260-B331-4864-B5D7-1ACF8F43DEE4}">
      <dsp:nvSpPr>
        <dsp:cNvPr id="0" name=""/>
        <dsp:cNvSpPr/>
      </dsp:nvSpPr>
      <dsp:spPr>
        <a:xfrm>
          <a:off x="3329082" y="629854"/>
          <a:ext cx="1966161" cy="261891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48128" rIns="135128" bIns="135128"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To have sexual intercourse in a secure loving environment where both mean and woman can feel equally loved</a:t>
          </a:r>
          <a:endParaRPr lang="en-GB" sz="1500" kern="1200" dirty="0"/>
        </a:p>
      </dsp:txBody>
      <dsp:txXfrm>
        <a:off x="3329082" y="629854"/>
        <a:ext cx="1966161" cy="2618917"/>
      </dsp:txXfrm>
    </dsp:sp>
    <dsp:sp modelId="{D9CBA289-AD30-4621-8CA5-34C4E86A6213}">
      <dsp:nvSpPr>
        <dsp:cNvPr id="0" name=""/>
        <dsp:cNvSpPr/>
      </dsp:nvSpPr>
      <dsp:spPr>
        <a:xfrm>
          <a:off x="2934355" y="108814"/>
          <a:ext cx="789455" cy="789455"/>
        </a:xfrm>
        <a:prstGeom prst="rect">
          <a:avLst/>
        </a:prstGeom>
        <a:blipFill rotWithShape="0">
          <a:blip xmlns:r="http://schemas.openxmlformats.org/officeDocument/2006/relationships" r:embed="rId1"/>
          <a:stretch>
            <a:fillRect/>
          </a:stretch>
        </a:blip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3E706B4-3545-44B5-96BA-67A98C3F83E7}">
      <dsp:nvSpPr>
        <dsp:cNvPr id="0" name=""/>
        <dsp:cNvSpPr/>
      </dsp:nvSpPr>
      <dsp:spPr>
        <a:xfrm rot="16200000">
          <a:off x="4704732" y="1741949"/>
          <a:ext cx="2618917" cy="39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28" bIns="0" numCol="1" spcCol="1270" anchor="t" anchorCtr="0">
          <a:noAutofit/>
        </a:bodyPr>
        <a:lstStyle/>
        <a:p>
          <a:pPr lvl="0" algn="r" defTabSz="933450">
            <a:lnSpc>
              <a:spcPct val="90000"/>
            </a:lnSpc>
            <a:spcBef>
              <a:spcPct val="0"/>
            </a:spcBef>
            <a:spcAft>
              <a:spcPct val="35000"/>
            </a:spcAft>
          </a:pPr>
          <a:r>
            <a:rPr lang="en-GB" sz="2100" kern="1200" dirty="0" smtClean="0"/>
            <a:t>Purpose 3</a:t>
          </a:r>
          <a:endParaRPr lang="en-GB" sz="2100" kern="1200" dirty="0"/>
        </a:p>
      </dsp:txBody>
      <dsp:txXfrm>
        <a:off x="4704732" y="1741949"/>
        <a:ext cx="2618917" cy="394727"/>
      </dsp:txXfrm>
    </dsp:sp>
    <dsp:sp modelId="{5FD2F78D-F97C-4651-BA21-DB3435113F9F}">
      <dsp:nvSpPr>
        <dsp:cNvPr id="0" name=""/>
        <dsp:cNvSpPr/>
      </dsp:nvSpPr>
      <dsp:spPr>
        <a:xfrm>
          <a:off x="6211555" y="629854"/>
          <a:ext cx="1966161" cy="261891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48128" rIns="135128" bIns="135128"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To have children and bring them up in  a Christian home.</a:t>
          </a:r>
          <a:endParaRPr lang="en-GB" sz="1500" kern="1200" dirty="0"/>
        </a:p>
      </dsp:txBody>
      <dsp:txXfrm>
        <a:off x="6211555" y="629854"/>
        <a:ext cx="1966161" cy="2618917"/>
      </dsp:txXfrm>
    </dsp:sp>
    <dsp:sp modelId="{088F7E2C-D30B-455B-A2E3-3DF64D2C9044}">
      <dsp:nvSpPr>
        <dsp:cNvPr id="0" name=""/>
        <dsp:cNvSpPr/>
      </dsp:nvSpPr>
      <dsp:spPr>
        <a:xfrm>
          <a:off x="5816827" y="108814"/>
          <a:ext cx="789455" cy="789455"/>
        </a:xfrm>
        <a:prstGeom prst="rect">
          <a:avLst/>
        </a:prstGeom>
        <a:blipFill rotWithShape="0">
          <a:blip xmlns:r="http://schemas.openxmlformats.org/officeDocument/2006/relationships" r:embed="rId1"/>
          <a:stretch>
            <a:fillRect/>
          </a:stretch>
        </a:blip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1D03D-4372-4E58-A66A-96318B99B926}">
      <dsp:nvSpPr>
        <dsp:cNvPr id="0" name=""/>
        <dsp:cNvSpPr/>
      </dsp:nvSpPr>
      <dsp:spPr>
        <a:xfrm>
          <a:off x="0" y="0"/>
          <a:ext cx="7786742" cy="95227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 Intended to be life long partnership</a:t>
          </a:r>
          <a:endParaRPr lang="en-GB" sz="1600" kern="1200" dirty="0"/>
        </a:p>
        <a:p>
          <a:pPr marL="114300" lvl="1" indent="-114300" algn="l" defTabSz="533400">
            <a:lnSpc>
              <a:spcPct val="90000"/>
            </a:lnSpc>
            <a:spcBef>
              <a:spcPct val="0"/>
            </a:spcBef>
            <a:spcAft>
              <a:spcPct val="15000"/>
            </a:spcAft>
            <a:buChar char="••"/>
          </a:pPr>
          <a:r>
            <a:rPr lang="en-GB" sz="1200" kern="1200" dirty="0" smtClean="0"/>
            <a:t>Only ended by death of a partner</a:t>
          </a:r>
          <a:endParaRPr lang="en-GB" sz="1200" kern="1200" dirty="0"/>
        </a:p>
      </dsp:txBody>
      <dsp:txXfrm>
        <a:off x="1652575" y="0"/>
        <a:ext cx="6134166" cy="952274"/>
      </dsp:txXfrm>
    </dsp:sp>
    <dsp:sp modelId="{81ECC2C5-A554-4D66-B39D-6CF776DA6170}">
      <dsp:nvSpPr>
        <dsp:cNvPr id="0" name=""/>
        <dsp:cNvSpPr/>
      </dsp:nvSpPr>
      <dsp:spPr>
        <a:xfrm>
          <a:off x="892138" y="95227"/>
          <a:ext cx="719526" cy="761819"/>
        </a:xfrm>
        <a:prstGeom prst="roundRect">
          <a:avLst>
            <a:gd name="adj" fmla="val 10000"/>
          </a:avLst>
        </a:prstGeom>
        <a:blipFill rotWithShape="0">
          <a:blip xmlns:r="http://schemas.openxmlformats.org/officeDocument/2006/relationships" r:embed="rId1"/>
          <a:stretch>
            <a:fillRect/>
          </a:stretch>
        </a:blip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0601960-28B4-491E-80EA-E9A5F39E7D4E}">
      <dsp:nvSpPr>
        <dsp:cNvPr id="0" name=""/>
        <dsp:cNvSpPr/>
      </dsp:nvSpPr>
      <dsp:spPr>
        <a:xfrm>
          <a:off x="0" y="1047501"/>
          <a:ext cx="7786742" cy="95227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Rings exchanged as visible sign of vows taken</a:t>
          </a:r>
          <a:endParaRPr lang="en-GB" sz="1600" kern="1200" dirty="0"/>
        </a:p>
        <a:p>
          <a:pPr marL="114300" lvl="1" indent="-114300" algn="l" defTabSz="533400">
            <a:lnSpc>
              <a:spcPct val="90000"/>
            </a:lnSpc>
            <a:spcBef>
              <a:spcPct val="0"/>
            </a:spcBef>
            <a:spcAft>
              <a:spcPct val="15000"/>
            </a:spcAft>
            <a:buChar char="••"/>
          </a:pPr>
          <a:r>
            <a:rPr lang="en-GB" sz="1200" kern="1200" dirty="0" smtClean="0"/>
            <a:t>Perfect unending circle, symbolises that love which it is hoped will last and grow through life into eternity.</a:t>
          </a:r>
          <a:endParaRPr lang="en-GB" sz="1200" kern="1200" dirty="0"/>
        </a:p>
      </dsp:txBody>
      <dsp:txXfrm>
        <a:off x="1652575" y="1047501"/>
        <a:ext cx="6134166" cy="952274"/>
      </dsp:txXfrm>
    </dsp:sp>
    <dsp:sp modelId="{6E0DAF84-506C-4481-949B-53ACD0531213}">
      <dsp:nvSpPr>
        <dsp:cNvPr id="0" name=""/>
        <dsp:cNvSpPr/>
      </dsp:nvSpPr>
      <dsp:spPr>
        <a:xfrm>
          <a:off x="892138" y="1142728"/>
          <a:ext cx="719526" cy="761819"/>
        </a:xfrm>
        <a:prstGeom prst="roundRect">
          <a:avLst>
            <a:gd name="adj" fmla="val 10000"/>
          </a:avLst>
        </a:prstGeom>
        <a:blipFill rotWithShape="0">
          <a:blip xmlns:r="http://schemas.openxmlformats.org/officeDocument/2006/relationships" r:embed="rId1"/>
          <a:stretch>
            <a:fillRect/>
          </a:stretch>
        </a:blip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A5E94-8676-48A7-B878-D722A1903D83}">
      <dsp:nvSpPr>
        <dsp:cNvPr id="0" name=""/>
        <dsp:cNvSpPr/>
      </dsp:nvSpPr>
      <dsp:spPr>
        <a:xfrm>
          <a:off x="2816946" y="1952575"/>
          <a:ext cx="2595707" cy="259570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Vows made during the wedding ceremony (cover whole range of human experience)</a:t>
          </a:r>
          <a:endParaRPr lang="en-GB" sz="1800" kern="1200" dirty="0"/>
        </a:p>
      </dsp:txBody>
      <dsp:txXfrm>
        <a:off x="3197078" y="2332707"/>
        <a:ext cx="1835443" cy="1835443"/>
      </dsp:txXfrm>
    </dsp:sp>
    <dsp:sp modelId="{EEA34856-3DCC-4592-B5DB-DC950D61BBF3}">
      <dsp:nvSpPr>
        <dsp:cNvPr id="0" name=""/>
        <dsp:cNvSpPr/>
      </dsp:nvSpPr>
      <dsp:spPr>
        <a:xfrm rot="16200000">
          <a:off x="3920611" y="1742362"/>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090" y="1748677"/>
        <a:ext cx="19418" cy="19418"/>
      </dsp:txXfrm>
    </dsp:sp>
    <dsp:sp modelId="{5AAC1647-38EF-432A-9DCA-22E5D1C06603}">
      <dsp:nvSpPr>
        <dsp:cNvPr id="0" name=""/>
        <dsp:cNvSpPr/>
      </dsp:nvSpPr>
      <dsp:spPr>
        <a:xfrm>
          <a:off x="3308934" y="-47533"/>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I (name) take you (name) to be my husband/wife </a:t>
          </a:r>
          <a:endParaRPr lang="en-GB" sz="1000" kern="1200" dirty="0"/>
        </a:p>
      </dsp:txBody>
      <dsp:txXfrm>
        <a:off x="3544966" y="188499"/>
        <a:ext cx="1139666" cy="1139666"/>
      </dsp:txXfrm>
    </dsp:sp>
    <dsp:sp modelId="{7C62771E-DD03-423F-BE89-601C582D0682}">
      <dsp:nvSpPr>
        <dsp:cNvPr id="0" name=""/>
        <dsp:cNvSpPr/>
      </dsp:nvSpPr>
      <dsp:spPr>
        <a:xfrm rot="18900000">
          <a:off x="4975644" y="2179371"/>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60123" y="2185686"/>
        <a:ext cx="19418" cy="19418"/>
      </dsp:txXfrm>
    </dsp:sp>
    <dsp:sp modelId="{E60CF0F9-0661-4D2E-9631-5440A10DC5F1}">
      <dsp:nvSpPr>
        <dsp:cNvPr id="0" name=""/>
        <dsp:cNvSpPr/>
      </dsp:nvSpPr>
      <dsp:spPr>
        <a:xfrm>
          <a:off x="5071113" y="682384"/>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To have and to hold from this day forward</a:t>
          </a:r>
          <a:endParaRPr lang="en-GB" sz="1000" kern="1200" dirty="0"/>
        </a:p>
      </dsp:txBody>
      <dsp:txXfrm>
        <a:off x="5307145" y="918416"/>
        <a:ext cx="1139666" cy="1139666"/>
      </dsp:txXfrm>
    </dsp:sp>
    <dsp:sp modelId="{2523BCF2-E642-4508-A85E-0709D3DF5217}">
      <dsp:nvSpPr>
        <dsp:cNvPr id="0" name=""/>
        <dsp:cNvSpPr/>
      </dsp:nvSpPr>
      <dsp:spPr>
        <a:xfrm>
          <a:off x="5412653" y="3234405"/>
          <a:ext cx="398370" cy="32047"/>
        </a:xfrm>
        <a:custGeom>
          <a:avLst/>
          <a:gdLst/>
          <a:ahLst/>
          <a:cxnLst/>
          <a:rect l="0" t="0" r="0" b="0"/>
          <a:pathLst>
            <a:path>
              <a:moveTo>
                <a:pt x="0" y="16023"/>
              </a:moveTo>
              <a:lnTo>
                <a:pt x="398370"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1879" y="3240469"/>
        <a:ext cx="19918" cy="19918"/>
      </dsp:txXfrm>
    </dsp:sp>
    <dsp:sp modelId="{2FE68984-E0B6-4B29-A64E-0F9E1507BB74}">
      <dsp:nvSpPr>
        <dsp:cNvPr id="0" name=""/>
        <dsp:cNvSpPr/>
      </dsp:nvSpPr>
      <dsp:spPr>
        <a:xfrm>
          <a:off x="5811024" y="2444563"/>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For richer, for poorer</a:t>
          </a:r>
          <a:endParaRPr lang="en-GB" sz="1000" kern="1200" dirty="0"/>
        </a:p>
      </dsp:txBody>
      <dsp:txXfrm>
        <a:off x="6047056" y="2680595"/>
        <a:ext cx="1139666" cy="1139666"/>
      </dsp:txXfrm>
    </dsp:sp>
    <dsp:sp modelId="{FD5F314D-E99F-4EBA-AEA9-F90A52092B66}">
      <dsp:nvSpPr>
        <dsp:cNvPr id="0" name=""/>
        <dsp:cNvSpPr/>
      </dsp:nvSpPr>
      <dsp:spPr>
        <a:xfrm rot="2700000">
          <a:off x="4975644" y="4289438"/>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60123" y="4295752"/>
        <a:ext cx="19418" cy="19418"/>
      </dsp:txXfrm>
    </dsp:sp>
    <dsp:sp modelId="{E025DCC4-332C-4AB5-BF09-B749EF0528FD}">
      <dsp:nvSpPr>
        <dsp:cNvPr id="0" name=""/>
        <dsp:cNvSpPr/>
      </dsp:nvSpPr>
      <dsp:spPr>
        <a:xfrm>
          <a:off x="5071113" y="4206742"/>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To love and to cherish</a:t>
          </a:r>
          <a:endParaRPr lang="en-GB" sz="1000" kern="1200" dirty="0"/>
        </a:p>
      </dsp:txBody>
      <dsp:txXfrm>
        <a:off x="5307145" y="4442774"/>
        <a:ext cx="1139666" cy="1139666"/>
      </dsp:txXfrm>
    </dsp:sp>
    <dsp:sp modelId="{DA06E3D9-368F-408E-B1D8-B421CDE75796}">
      <dsp:nvSpPr>
        <dsp:cNvPr id="0" name=""/>
        <dsp:cNvSpPr/>
      </dsp:nvSpPr>
      <dsp:spPr>
        <a:xfrm rot="5400000">
          <a:off x="3920611" y="4726447"/>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090" y="4732762"/>
        <a:ext cx="19418" cy="19418"/>
      </dsp:txXfrm>
    </dsp:sp>
    <dsp:sp modelId="{0DD8F077-532F-49CF-8DA4-A8FBDA57943F}">
      <dsp:nvSpPr>
        <dsp:cNvPr id="0" name=""/>
        <dsp:cNvSpPr/>
      </dsp:nvSpPr>
      <dsp:spPr>
        <a:xfrm>
          <a:off x="3308934" y="4936660"/>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According to God’s holy Law and in the presence of God I make this vow</a:t>
          </a:r>
          <a:endParaRPr lang="en-GB" sz="1000" kern="1200" dirty="0"/>
        </a:p>
      </dsp:txBody>
      <dsp:txXfrm>
        <a:off x="3544966" y="5172692"/>
        <a:ext cx="1139666" cy="1139666"/>
      </dsp:txXfrm>
    </dsp:sp>
    <dsp:sp modelId="{068FFF9E-DE3A-4309-BF6A-F98FCE2413B4}">
      <dsp:nvSpPr>
        <dsp:cNvPr id="0" name=""/>
        <dsp:cNvSpPr/>
      </dsp:nvSpPr>
      <dsp:spPr>
        <a:xfrm rot="8100000">
          <a:off x="2865577" y="4289438"/>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50057" y="4295752"/>
        <a:ext cx="19418" cy="19418"/>
      </dsp:txXfrm>
    </dsp:sp>
    <dsp:sp modelId="{1D87DD35-1DB2-4770-9BA5-01A24BA5798D}">
      <dsp:nvSpPr>
        <dsp:cNvPr id="0" name=""/>
        <dsp:cNvSpPr/>
      </dsp:nvSpPr>
      <dsp:spPr>
        <a:xfrm>
          <a:off x="1546755" y="4206742"/>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Till death us do part</a:t>
          </a:r>
          <a:endParaRPr lang="en-GB" sz="1000" kern="1200" dirty="0"/>
        </a:p>
      </dsp:txBody>
      <dsp:txXfrm>
        <a:off x="1782787" y="4442774"/>
        <a:ext cx="1139666" cy="1139666"/>
      </dsp:txXfrm>
    </dsp:sp>
    <dsp:sp modelId="{5D16CAC8-C87F-4F2A-B5C3-AFD3A6376504}">
      <dsp:nvSpPr>
        <dsp:cNvPr id="0" name=""/>
        <dsp:cNvSpPr/>
      </dsp:nvSpPr>
      <dsp:spPr>
        <a:xfrm rot="10800000">
          <a:off x="2438561" y="3234405"/>
          <a:ext cx="378384" cy="32047"/>
        </a:xfrm>
        <a:custGeom>
          <a:avLst/>
          <a:gdLst/>
          <a:ahLst/>
          <a:cxnLst/>
          <a:rect l="0" t="0" r="0" b="0"/>
          <a:pathLst>
            <a:path>
              <a:moveTo>
                <a:pt x="0" y="16023"/>
              </a:moveTo>
              <a:lnTo>
                <a:pt x="378384"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618294" y="3240969"/>
        <a:ext cx="18919" cy="18919"/>
      </dsp:txXfrm>
    </dsp:sp>
    <dsp:sp modelId="{0F3E7675-9E67-469B-B335-91568B3A2D9A}">
      <dsp:nvSpPr>
        <dsp:cNvPr id="0" name=""/>
        <dsp:cNvSpPr/>
      </dsp:nvSpPr>
      <dsp:spPr>
        <a:xfrm>
          <a:off x="826830" y="2444563"/>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In sickness and in health</a:t>
          </a:r>
          <a:endParaRPr lang="en-GB" sz="1000" kern="1200" dirty="0"/>
        </a:p>
      </dsp:txBody>
      <dsp:txXfrm>
        <a:off x="1062862" y="2680595"/>
        <a:ext cx="1139666" cy="1139666"/>
      </dsp:txXfrm>
    </dsp:sp>
    <dsp:sp modelId="{8A86D572-4332-4327-B961-7650AA805B8E}">
      <dsp:nvSpPr>
        <dsp:cNvPr id="0" name=""/>
        <dsp:cNvSpPr/>
      </dsp:nvSpPr>
      <dsp:spPr>
        <a:xfrm rot="13500000">
          <a:off x="2865577" y="2179371"/>
          <a:ext cx="388377" cy="32047"/>
        </a:xfrm>
        <a:custGeom>
          <a:avLst/>
          <a:gdLst/>
          <a:ahLst/>
          <a:cxnLst/>
          <a:rect l="0" t="0" r="0" b="0"/>
          <a:pathLst>
            <a:path>
              <a:moveTo>
                <a:pt x="0" y="16023"/>
              </a:moveTo>
              <a:lnTo>
                <a:pt x="388377" y="160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50057" y="2185686"/>
        <a:ext cx="19418" cy="19418"/>
      </dsp:txXfrm>
    </dsp:sp>
    <dsp:sp modelId="{AFE0F428-FFB0-4B99-B52C-E4064BB7818F}">
      <dsp:nvSpPr>
        <dsp:cNvPr id="0" name=""/>
        <dsp:cNvSpPr/>
      </dsp:nvSpPr>
      <dsp:spPr>
        <a:xfrm>
          <a:off x="1546755" y="682384"/>
          <a:ext cx="1611730" cy="161173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For better, for worst</a:t>
          </a:r>
          <a:endParaRPr lang="en-GB" sz="1000" kern="1200" dirty="0"/>
        </a:p>
      </dsp:txBody>
      <dsp:txXfrm>
        <a:off x="1782787" y="918416"/>
        <a:ext cx="1139666" cy="1139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BA0AC-6261-4F8B-86FA-DEEB95C4CD82}">
      <dsp:nvSpPr>
        <dsp:cNvPr id="0" name=""/>
        <dsp:cNvSpPr/>
      </dsp:nvSpPr>
      <dsp:spPr>
        <a:xfrm>
          <a:off x="0" y="214309"/>
          <a:ext cx="4042469" cy="5643610"/>
        </a:xfrm>
        <a:prstGeom prst="roundRect">
          <a:avLst>
            <a:gd name="adj" fmla="val 5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GB" sz="3600" kern="1200" dirty="0" smtClean="0"/>
            <a:t>Roman Catholic</a:t>
          </a:r>
          <a:endParaRPr lang="en-GB" sz="3600" kern="1200" dirty="0"/>
        </a:p>
      </dsp:txBody>
      <dsp:txXfrm rot="16200000">
        <a:off x="-1909633" y="2123943"/>
        <a:ext cx="4627760" cy="808493"/>
      </dsp:txXfrm>
    </dsp:sp>
    <dsp:sp modelId="{FCE83190-016B-43FD-A9FE-45E43D8C0309}">
      <dsp:nvSpPr>
        <dsp:cNvPr id="0" name=""/>
        <dsp:cNvSpPr/>
      </dsp:nvSpPr>
      <dsp:spPr>
        <a:xfrm>
          <a:off x="808493" y="214309"/>
          <a:ext cx="3011639" cy="5643610"/>
        </a:xfrm>
        <a:prstGeom prst="rect">
          <a:avLst/>
        </a:prstGeom>
        <a:noFill/>
        <a:ln>
          <a:noFill/>
        </a:ln>
        <a:effectLst>
          <a:outerShdw blurRad="39000" dist="25400" dir="5400000" rotWithShape="0">
            <a:srgbClr val="000000">
              <a:alpha val="38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t>Marriage is a ‘sacrament’. </a:t>
          </a:r>
        </a:p>
        <a:p>
          <a:pPr lvl="0" algn="l" defTabSz="800100">
            <a:lnSpc>
              <a:spcPct val="90000"/>
            </a:lnSpc>
            <a:spcBef>
              <a:spcPct val="0"/>
            </a:spcBef>
            <a:spcAft>
              <a:spcPct val="35000"/>
            </a:spcAft>
          </a:pPr>
          <a:r>
            <a:rPr lang="en-GB" sz="1800" kern="1200" dirty="0" smtClean="0"/>
            <a:t>A sacrament is a Christian service that is a special way in which God passes on his blessing to the couple. </a:t>
          </a:r>
        </a:p>
        <a:p>
          <a:pPr lvl="0" algn="l" defTabSz="800100">
            <a:lnSpc>
              <a:spcPct val="90000"/>
            </a:lnSpc>
            <a:spcBef>
              <a:spcPct val="0"/>
            </a:spcBef>
            <a:spcAft>
              <a:spcPct val="35000"/>
            </a:spcAft>
          </a:pPr>
          <a:r>
            <a:rPr lang="en-GB" sz="1800" kern="1200" dirty="0" smtClean="0"/>
            <a:t>Outward sign of an inward blessing</a:t>
          </a:r>
        </a:p>
        <a:p>
          <a:pPr lvl="0" algn="l" defTabSz="800100">
            <a:lnSpc>
              <a:spcPct val="90000"/>
            </a:lnSpc>
            <a:spcBef>
              <a:spcPct val="0"/>
            </a:spcBef>
            <a:spcAft>
              <a:spcPct val="35000"/>
            </a:spcAft>
          </a:pPr>
          <a:r>
            <a:rPr lang="en-GB" sz="1800" kern="1200" dirty="0" smtClean="0"/>
            <a:t>Catholics believe, in marriage each partner becomes a channel of God’s blessing to the other. Explains why service for 2 Catholics ends with a </a:t>
          </a:r>
          <a:r>
            <a:rPr lang="en-GB" sz="1800" b="1" kern="1200" dirty="0" smtClean="0"/>
            <a:t>Nuptial Mass</a:t>
          </a:r>
          <a:endParaRPr lang="en-GB" sz="1800" kern="1200" dirty="0"/>
        </a:p>
      </dsp:txBody>
      <dsp:txXfrm>
        <a:off x="808493" y="214309"/>
        <a:ext cx="3011639" cy="5643610"/>
      </dsp:txXfrm>
    </dsp:sp>
    <dsp:sp modelId="{EBEC574C-71DB-4160-A612-7616E82C4F5E}">
      <dsp:nvSpPr>
        <dsp:cNvPr id="0" name=""/>
        <dsp:cNvSpPr/>
      </dsp:nvSpPr>
      <dsp:spPr>
        <a:xfrm>
          <a:off x="4155345" y="214309"/>
          <a:ext cx="4042469" cy="5643610"/>
        </a:xfrm>
        <a:prstGeom prst="roundRect">
          <a:avLst>
            <a:gd name="adj" fmla="val 5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GB" sz="3600" kern="1200" dirty="0" smtClean="0"/>
            <a:t>Orthodox Church</a:t>
          </a:r>
          <a:endParaRPr lang="en-GB" sz="3600" kern="1200" dirty="0"/>
        </a:p>
      </dsp:txBody>
      <dsp:txXfrm rot="16200000">
        <a:off x="2245712" y="2123943"/>
        <a:ext cx="4627760" cy="808493"/>
      </dsp:txXfrm>
    </dsp:sp>
    <dsp:sp modelId="{5FDDDC78-92EE-4274-8A09-93A0A5B1AE74}">
      <dsp:nvSpPr>
        <dsp:cNvPr id="0" name=""/>
        <dsp:cNvSpPr/>
      </dsp:nvSpPr>
      <dsp:spPr>
        <a:xfrm rot="5400000">
          <a:off x="3849447" y="4068046"/>
          <a:ext cx="712615" cy="606370"/>
        </a:xfrm>
        <a:prstGeom prst="flowChartExtract">
          <a:avLst/>
        </a:prstGeom>
        <a:solidFill>
          <a:schemeClr val="lt1">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2BF32D-6659-485B-897C-8C12E990E3DE}">
      <dsp:nvSpPr>
        <dsp:cNvPr id="0" name=""/>
        <dsp:cNvSpPr/>
      </dsp:nvSpPr>
      <dsp:spPr>
        <a:xfrm>
          <a:off x="4963839" y="214309"/>
          <a:ext cx="3011639" cy="5643610"/>
        </a:xfrm>
        <a:prstGeom prst="rect">
          <a:avLst/>
        </a:prstGeom>
        <a:noFill/>
        <a:ln>
          <a:noFill/>
        </a:ln>
        <a:effectLst>
          <a:outerShdw blurRad="39000" dist="25400" dir="5400000" rotWithShape="0">
            <a:srgbClr val="000000">
              <a:alpha val="38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dirty="0" smtClean="0"/>
            <a:t>Service is called ‘the crowning’. </a:t>
          </a:r>
          <a:endParaRPr lang="en-GB" sz="1600" kern="1200" dirty="0"/>
        </a:p>
        <a:p>
          <a:pPr lvl="0" algn="l" defTabSz="711200">
            <a:lnSpc>
              <a:spcPct val="90000"/>
            </a:lnSpc>
            <a:spcBef>
              <a:spcPct val="0"/>
            </a:spcBef>
            <a:spcAft>
              <a:spcPct val="35000"/>
            </a:spcAft>
          </a:pPr>
          <a:r>
            <a:rPr lang="en-GB" sz="1600" kern="1200" dirty="0" smtClean="0"/>
            <a:t>Crowns are placed on the heads of the man and woman. In this way the two of them receive the power of the Holy Spirit to love each other and any of the children they may have.</a:t>
          </a:r>
          <a:endParaRPr lang="en-GB" sz="1600" kern="1200" dirty="0"/>
        </a:p>
        <a:p>
          <a:pPr lvl="0" algn="l" defTabSz="711200">
            <a:lnSpc>
              <a:spcPct val="90000"/>
            </a:lnSpc>
            <a:spcBef>
              <a:spcPct val="0"/>
            </a:spcBef>
            <a:spcAft>
              <a:spcPct val="35000"/>
            </a:spcAft>
          </a:pPr>
          <a:r>
            <a:rPr lang="en-GB" sz="1600" kern="1200" dirty="0" smtClean="0"/>
            <a:t>The crowns indicated both joy and self-sacrifice.</a:t>
          </a:r>
          <a:endParaRPr lang="en-GB" sz="1600" kern="1200" dirty="0"/>
        </a:p>
      </dsp:txBody>
      <dsp:txXfrm>
        <a:off x="4963839" y="214309"/>
        <a:ext cx="3011639" cy="56436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6">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5">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78520-F171-4697-8660-8B5AB0579582}" type="datetimeFigureOut">
              <a:rPr lang="en-US" smtClean="0"/>
              <a:pPr/>
              <a:t>3/20/2013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9E24F-5133-4940-9AA6-9E4B33123AD6}" type="slidenum">
              <a:rPr lang="en-GB" smtClean="0"/>
              <a:pPr/>
              <a:t>‹#›</a:t>
            </a:fld>
            <a:endParaRPr lang="en-GB"/>
          </a:p>
        </p:txBody>
      </p:sp>
    </p:spTree>
    <p:extLst>
      <p:ext uri="{BB962C8B-B14F-4D97-AF65-F5344CB8AC3E}">
        <p14:creationId xmlns:p14="http://schemas.microsoft.com/office/powerpoint/2010/main" val="44928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79E24F-5133-4940-9AA6-9E4B33123AD6}"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5" Type="http://schemas.openxmlformats.org/officeDocument/2006/relationships/tags" Target="../tags/tag10.xml"/><Relationship Id="rId4"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2.xml"/><Relationship Id="rId5" Type="http://schemas.openxmlformats.org/officeDocument/2006/relationships/tags" Target="../tags/tag15.xml"/><Relationship Id="rId4"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2.xml"/><Relationship Id="rId5" Type="http://schemas.openxmlformats.org/officeDocument/2006/relationships/tags" Target="../tags/tag20.xml"/><Relationship Id="rId4"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2.xml"/><Relationship Id="rId4" Type="http://schemas.openxmlformats.org/officeDocument/2006/relationships/tags" Target="../tags/tag3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D0BDEA-CAE7-4E0F-8302-966ABEF275A3}" type="datetimeFigureOut">
              <a:rPr lang="en-US" smtClean="0"/>
              <a:pPr/>
              <a:t>3/20/2013</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4094CD-D288-421A-B3ED-F17899BA1E59}" type="slidenum">
              <a:rPr lang="en-GB" smtClean="0"/>
              <a:pPr/>
              <a:t>‹#›</a:t>
            </a:fld>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F4094CD-D288-421A-B3ED-F17899BA1E59}" type="slidenum">
              <a:rPr lang="en-GB" smtClean="0"/>
              <a:pPr/>
              <a:t>‹#›</a:t>
            </a:fld>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F4094CD-D288-421A-B3ED-F17899BA1E59}" type="slidenum">
              <a:rPr lang="en-GB" smtClean="0"/>
              <a:pPr/>
              <a:t>‹#›</a:t>
            </a:fld>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5FC56E4A-F808-464E-A5A6-1B4EE8F623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499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GB"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747B40-B53A-41ED-A668-56A7534BFA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2097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008C583C-AC1B-4A5E-8BA1-39DC456BA5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022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Content Placeholder 2"/>
          <p:cNvSpPr>
            <a:spLocks noGrp="1"/>
          </p:cNvSpPr>
          <p:nvPr>
            <p:ph sz="half" idx="1"/>
            <p:custDataLst>
              <p:tags r:id="rId2"/>
            </p:custDataLst>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custDataLst>
              <p:tags r:id="rId3"/>
            </p:custDataLst>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CDDB53-5EEB-474A-97FF-F7C9A64E1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1223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B313B58A-2B4E-497C-AD43-3FA47DFCE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2382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1FC09282-9700-46AC-8437-CBFDF90A3E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36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EFE77A0-F34B-4732-B470-722B0D96EE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840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D21386-D280-4AA0-A090-27C1173554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530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F4094CD-D288-421A-B3ED-F17899BA1E59}"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743048D-3A22-448E-8D9D-19D35E71E0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6416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2CB58037-F0DE-4C65-8541-6A81C76D55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2380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F1262086-F98F-4BA1-AA56-A11665D2A5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855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F4094CD-D288-421A-B3ED-F17899BA1E59}"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F4094CD-D288-421A-B3ED-F17899BA1E59}"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F4094CD-D288-421A-B3ED-F17899BA1E5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F4094CD-D288-421A-B3ED-F17899BA1E59}"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D0BDEA-CAE7-4E0F-8302-966ABEF275A3}" type="datetimeFigureOut">
              <a:rPr lang="en-US" smtClean="0"/>
              <a:pPr/>
              <a:t>3/20/2013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F4094CD-D288-421A-B3ED-F17899BA1E59}" type="slidenum">
              <a:rPr lang="en-GB" smtClean="0"/>
              <a:pPr/>
              <a:t>‹#›</a:t>
            </a:fld>
            <a:endParaRPr lang="en-GB"/>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D0BDEA-CAE7-4E0F-8302-966ABEF275A3}" type="datetimeFigureOut">
              <a:rPr lang="en-US" smtClean="0"/>
              <a:pPr/>
              <a:t>3/20/2013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F4094CD-D288-421A-B3ED-F17899BA1E5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D0BDEA-CAE7-4E0F-8302-966ABEF275A3}" type="datetimeFigureOut">
              <a:rPr lang="en-US" smtClean="0"/>
              <a:pPr/>
              <a:t>3/20/2013</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4094CD-D288-421A-B3ED-F17899BA1E59}"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D0BDEA-CAE7-4E0F-8302-966ABEF275A3}" type="datetimeFigureOut">
              <a:rPr lang="en-US" smtClean="0"/>
              <a:pPr/>
              <a:t>3/20/2013</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4094CD-D288-421A-B3ED-F17899BA1E5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14282" y="71414"/>
            <a:ext cx="857256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custDataLst>
              <p:tags r:id="rId14"/>
            </p:custDataLst>
          </p:nvPr>
        </p:nvSpPr>
        <p:spPr bwMode="auto">
          <a:xfrm>
            <a:off x="214282" y="1071546"/>
            <a:ext cx="8572560" cy="5572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fontAlgn="base">
              <a:spcBef>
                <a:spcPct val="0"/>
              </a:spcBef>
              <a:spcAft>
                <a:spcPct val="0"/>
              </a:spcAft>
              <a:defRPr/>
            </a:pPr>
            <a:fld id="{C532546F-FB2E-4031-BA65-B1F3AE0991EB}"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234587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14313" y="188913"/>
            <a:ext cx="8572500" cy="6454775"/>
          </a:xfrm>
        </p:spPr>
        <p:txBody>
          <a:bodyPr numCol="2"/>
          <a:lstStyle/>
          <a:p>
            <a:pPr marL="0" indent="0">
              <a:buNone/>
            </a:pPr>
            <a:r>
              <a:rPr lang="en-GB" sz="2000" b="1" dirty="0" smtClean="0">
                <a:solidFill>
                  <a:srgbClr val="000000"/>
                </a:solidFill>
              </a:rPr>
              <a:t>      Structure </a:t>
            </a:r>
            <a:r>
              <a:rPr lang="en-GB" sz="2000" b="1" dirty="0">
                <a:solidFill>
                  <a:srgbClr val="000000"/>
                </a:solidFill>
              </a:rPr>
              <a:t>of the RS GCSE </a:t>
            </a:r>
            <a:r>
              <a:rPr lang="en-GB" sz="2000" b="1" dirty="0" smtClean="0">
                <a:solidFill>
                  <a:srgbClr val="000000"/>
                </a:solidFill>
              </a:rPr>
              <a:t>Course</a:t>
            </a:r>
          </a:p>
          <a:p>
            <a:pPr marL="0" indent="0">
              <a:buNone/>
            </a:pPr>
            <a:endParaRPr lang="en-GB" sz="2000" b="1" dirty="0">
              <a:solidFill>
                <a:srgbClr val="000000"/>
              </a:solidFill>
            </a:endParaRPr>
          </a:p>
          <a:p>
            <a:pPr marL="0" indent="0">
              <a:spcBef>
                <a:spcPct val="0"/>
              </a:spcBef>
              <a:buNone/>
            </a:pPr>
            <a:r>
              <a:rPr lang="en-GB" sz="2000" dirty="0" smtClean="0">
                <a:solidFill>
                  <a:srgbClr val="FF0000"/>
                </a:solidFill>
              </a:rPr>
              <a:t>      Applied </a:t>
            </a:r>
            <a:r>
              <a:rPr lang="en-GB" sz="2000" dirty="0">
                <a:solidFill>
                  <a:srgbClr val="FF0000"/>
                </a:solidFill>
              </a:rPr>
              <a:t>Ethics 1 (Mon 13</a:t>
            </a:r>
            <a:r>
              <a:rPr lang="en-GB" sz="2000" baseline="30000" dirty="0">
                <a:solidFill>
                  <a:srgbClr val="FF0000"/>
                </a:solidFill>
              </a:rPr>
              <a:t>th</a:t>
            </a:r>
            <a:r>
              <a:rPr lang="en-GB" sz="2000" dirty="0">
                <a:solidFill>
                  <a:srgbClr val="FF0000"/>
                </a:solidFill>
              </a:rPr>
              <a:t> May)</a:t>
            </a:r>
          </a:p>
          <a:p>
            <a:pPr marL="457200" indent="-457200">
              <a:spcBef>
                <a:spcPct val="0"/>
              </a:spcBef>
            </a:pPr>
            <a:endParaRPr lang="en-GB" sz="2000" dirty="0">
              <a:solidFill>
                <a:srgbClr val="000000"/>
              </a:solidFill>
            </a:endParaRPr>
          </a:p>
          <a:p>
            <a:pPr marL="0" indent="0">
              <a:spcBef>
                <a:spcPct val="0"/>
              </a:spcBef>
              <a:buNone/>
            </a:pPr>
            <a:r>
              <a:rPr lang="en-GB" sz="2000" i="1" dirty="0">
                <a:solidFill>
                  <a:schemeClr val="accent6">
                    <a:lumMod val="75000"/>
                  </a:schemeClr>
                </a:solidFill>
              </a:rPr>
              <a:t>7. Religion and human relationships</a:t>
            </a:r>
          </a:p>
          <a:p>
            <a:pPr marL="0" indent="0">
              <a:spcBef>
                <a:spcPct val="0"/>
              </a:spcBef>
              <a:buNone/>
            </a:pPr>
            <a:r>
              <a:rPr lang="en-GB" sz="2000" dirty="0">
                <a:solidFill>
                  <a:srgbClr val="3333CC">
                    <a:lumMod val="75000"/>
                  </a:srgbClr>
                </a:solidFill>
              </a:rPr>
              <a:t>8. Religion and medical ethics</a:t>
            </a:r>
          </a:p>
          <a:p>
            <a:pPr marL="0" indent="0">
              <a:spcBef>
                <a:spcPct val="0"/>
              </a:spcBef>
              <a:buNone/>
            </a:pPr>
            <a:r>
              <a:rPr lang="en-GB" sz="2000" dirty="0">
                <a:solidFill>
                  <a:srgbClr val="3333CC">
                    <a:lumMod val="75000"/>
                  </a:srgbClr>
                </a:solidFill>
              </a:rPr>
              <a:t>9. Religion, poverty and wealth</a:t>
            </a:r>
          </a:p>
          <a:p>
            <a:pPr marL="0" indent="0">
              <a:spcBef>
                <a:spcPct val="0"/>
              </a:spcBef>
              <a:buNone/>
            </a:pPr>
            <a:endParaRPr lang="en-GB" sz="2000" dirty="0" smtClean="0">
              <a:solidFill>
                <a:srgbClr val="000000"/>
              </a:solidFill>
            </a:endParaRPr>
          </a:p>
          <a:p>
            <a:pPr marL="0" indent="0">
              <a:spcBef>
                <a:spcPct val="0"/>
              </a:spcBef>
              <a:buNone/>
            </a:pPr>
            <a:endParaRPr lang="en-GB" sz="2000" dirty="0">
              <a:solidFill>
                <a:srgbClr val="000000"/>
              </a:solidFill>
            </a:endParaRPr>
          </a:p>
          <a:p>
            <a:pPr marL="0" indent="0">
              <a:spcBef>
                <a:spcPct val="0"/>
              </a:spcBef>
              <a:buNone/>
            </a:pPr>
            <a:r>
              <a:rPr lang="en-GB" sz="2000" dirty="0" smtClean="0">
                <a:solidFill>
                  <a:srgbClr val="FF0000"/>
                </a:solidFill>
              </a:rPr>
              <a:t>      Applied </a:t>
            </a:r>
            <a:r>
              <a:rPr lang="en-GB" sz="2000" dirty="0">
                <a:solidFill>
                  <a:srgbClr val="FF0000"/>
                </a:solidFill>
              </a:rPr>
              <a:t>Ethics 2 (Mon 13</a:t>
            </a:r>
            <a:r>
              <a:rPr lang="en-GB" sz="2000" baseline="30000" dirty="0">
                <a:solidFill>
                  <a:srgbClr val="FF0000"/>
                </a:solidFill>
              </a:rPr>
              <a:t>th</a:t>
            </a:r>
            <a:r>
              <a:rPr lang="en-GB" sz="2000" dirty="0">
                <a:solidFill>
                  <a:srgbClr val="FF0000"/>
                </a:solidFill>
              </a:rPr>
              <a:t> May)</a:t>
            </a:r>
          </a:p>
          <a:p>
            <a:pPr marL="457200" indent="-457200">
              <a:spcBef>
                <a:spcPct val="0"/>
              </a:spcBef>
            </a:pPr>
            <a:endParaRPr lang="en-GB" sz="2000" dirty="0">
              <a:solidFill>
                <a:srgbClr val="000000"/>
              </a:solidFill>
            </a:endParaRPr>
          </a:p>
          <a:p>
            <a:pPr marL="0" indent="0">
              <a:spcBef>
                <a:spcPct val="0"/>
              </a:spcBef>
              <a:buNone/>
            </a:pPr>
            <a:r>
              <a:rPr lang="en-GB" sz="2000" dirty="0">
                <a:solidFill>
                  <a:srgbClr val="00B050"/>
                </a:solidFill>
              </a:rPr>
              <a:t>10. Religion, peace and justice</a:t>
            </a:r>
          </a:p>
          <a:p>
            <a:pPr marL="0" indent="0">
              <a:spcBef>
                <a:spcPct val="0"/>
              </a:spcBef>
              <a:buNone/>
            </a:pPr>
            <a:r>
              <a:rPr lang="en-GB" sz="2000" dirty="0">
                <a:solidFill>
                  <a:srgbClr val="00B050"/>
                </a:solidFill>
              </a:rPr>
              <a:t>11. Religion and equality</a:t>
            </a:r>
          </a:p>
          <a:p>
            <a:pPr marL="0" indent="0">
              <a:spcBef>
                <a:spcPct val="0"/>
              </a:spcBef>
              <a:buNone/>
            </a:pPr>
            <a:r>
              <a:rPr lang="en-GB" sz="2000" dirty="0">
                <a:solidFill>
                  <a:srgbClr val="00B050"/>
                </a:solidFill>
              </a:rPr>
              <a:t>12. Religion and the </a:t>
            </a:r>
            <a:r>
              <a:rPr lang="en-GB" sz="2000" dirty="0" smtClean="0">
                <a:solidFill>
                  <a:srgbClr val="00B050"/>
                </a:solidFill>
              </a:rPr>
              <a:t>media</a:t>
            </a:r>
          </a:p>
          <a:p>
            <a:pPr marL="457200" indent="-457200">
              <a:spcBef>
                <a:spcPct val="0"/>
              </a:spcBef>
            </a:pPr>
            <a:endParaRPr lang="en-GB" sz="2000" dirty="0">
              <a:solidFill>
                <a:srgbClr val="00B050"/>
              </a:solidFill>
            </a:endParaRPr>
          </a:p>
          <a:p>
            <a:pPr marL="457200" indent="-457200">
              <a:spcBef>
                <a:spcPct val="0"/>
              </a:spcBef>
            </a:pPr>
            <a:endParaRPr lang="en-GB" sz="2000" dirty="0">
              <a:solidFill>
                <a:srgbClr val="00B050"/>
              </a:solidFill>
            </a:endParaRPr>
          </a:p>
          <a:p>
            <a:pPr marL="457200" indent="-457200">
              <a:spcBef>
                <a:spcPct val="0"/>
              </a:spcBef>
            </a:pPr>
            <a:r>
              <a:rPr lang="en-GB" sz="2000" i="1" dirty="0">
                <a:solidFill>
                  <a:srgbClr val="00B050"/>
                </a:solidFill>
              </a:rPr>
              <a:t>Short Course unit – in class</a:t>
            </a:r>
          </a:p>
          <a:p>
            <a:pPr marL="457200" indent="-457200">
              <a:spcBef>
                <a:spcPct val="0"/>
              </a:spcBef>
            </a:pPr>
            <a:r>
              <a:rPr lang="en-GB" sz="2000" i="1" dirty="0">
                <a:solidFill>
                  <a:srgbClr val="3333CC">
                    <a:lumMod val="75000"/>
                  </a:srgbClr>
                </a:solidFill>
              </a:rPr>
              <a:t>Full Course </a:t>
            </a:r>
            <a:r>
              <a:rPr lang="en-GB" sz="2000" i="1" dirty="0" smtClean="0">
                <a:solidFill>
                  <a:srgbClr val="3333CC">
                    <a:lumMod val="75000"/>
                  </a:srgbClr>
                </a:solidFill>
              </a:rPr>
              <a:t>Unit - now</a:t>
            </a:r>
            <a:endParaRPr lang="en-GB" sz="2000" i="1" dirty="0">
              <a:solidFill>
                <a:srgbClr val="3333CC">
                  <a:lumMod val="75000"/>
                </a:srgbClr>
              </a:solidFill>
            </a:endParaRPr>
          </a:p>
          <a:p>
            <a:endParaRPr lang="en-GB" dirty="0" smtClean="0"/>
          </a:p>
          <a:p>
            <a:endParaRPr lang="en-GB" sz="1600" dirty="0" smtClean="0"/>
          </a:p>
          <a:p>
            <a:pPr marL="0" indent="0">
              <a:spcBef>
                <a:spcPct val="0"/>
              </a:spcBef>
              <a:buNone/>
            </a:pPr>
            <a:r>
              <a:rPr lang="en-GB" sz="2000" dirty="0" smtClean="0">
                <a:solidFill>
                  <a:srgbClr val="FF0000"/>
                </a:solidFill>
              </a:rPr>
              <a:t>       </a:t>
            </a:r>
          </a:p>
          <a:p>
            <a:pPr marL="0" indent="0">
              <a:spcBef>
                <a:spcPct val="0"/>
              </a:spcBef>
              <a:buNone/>
            </a:pPr>
            <a:endParaRPr lang="en-GB" sz="2000" dirty="0">
              <a:solidFill>
                <a:srgbClr val="FF0000"/>
              </a:solidFill>
            </a:endParaRPr>
          </a:p>
          <a:p>
            <a:pPr marL="0" indent="0">
              <a:spcBef>
                <a:spcPct val="0"/>
              </a:spcBef>
              <a:buNone/>
            </a:pPr>
            <a:r>
              <a:rPr lang="en-GB" sz="2000" dirty="0" smtClean="0">
                <a:solidFill>
                  <a:srgbClr val="FF0000"/>
                </a:solidFill>
              </a:rPr>
              <a:t>       Philosophy </a:t>
            </a:r>
            <a:r>
              <a:rPr lang="en-GB" sz="2000" dirty="0">
                <a:solidFill>
                  <a:srgbClr val="FF0000"/>
                </a:solidFill>
              </a:rPr>
              <a:t>1 (exam Fri 14</a:t>
            </a:r>
            <a:r>
              <a:rPr lang="en-GB" sz="2000" baseline="30000" dirty="0">
                <a:solidFill>
                  <a:srgbClr val="FF0000"/>
                </a:solidFill>
              </a:rPr>
              <a:t>th</a:t>
            </a:r>
            <a:r>
              <a:rPr lang="en-GB" sz="2000" dirty="0">
                <a:solidFill>
                  <a:srgbClr val="FF0000"/>
                </a:solidFill>
              </a:rPr>
              <a:t> June)</a:t>
            </a:r>
          </a:p>
          <a:p>
            <a:pPr>
              <a:spcBef>
                <a:spcPct val="0"/>
              </a:spcBef>
            </a:pPr>
            <a:endParaRPr lang="en-GB" sz="2000" dirty="0">
              <a:solidFill>
                <a:srgbClr val="000000"/>
              </a:solidFill>
            </a:endParaRPr>
          </a:p>
          <a:p>
            <a:pPr marL="457200" indent="-457200">
              <a:spcBef>
                <a:spcPct val="0"/>
              </a:spcBef>
              <a:buFontTx/>
              <a:buAutoNum type="arabicPeriod"/>
            </a:pPr>
            <a:r>
              <a:rPr lang="en-GB" sz="2000" dirty="0">
                <a:solidFill>
                  <a:srgbClr val="3333CC">
                    <a:lumMod val="75000"/>
                  </a:srgbClr>
                </a:solidFill>
              </a:rPr>
              <a:t>Beliefs about deity</a:t>
            </a:r>
          </a:p>
          <a:p>
            <a:pPr marL="457200" indent="-457200">
              <a:spcBef>
                <a:spcPct val="0"/>
              </a:spcBef>
              <a:buFontTx/>
              <a:buAutoNum type="arabicPeriod"/>
            </a:pPr>
            <a:r>
              <a:rPr lang="en-GB" sz="2000" dirty="0">
                <a:solidFill>
                  <a:srgbClr val="3333CC">
                    <a:lumMod val="75000"/>
                  </a:srgbClr>
                </a:solidFill>
              </a:rPr>
              <a:t>Religion and spiritual experience</a:t>
            </a:r>
          </a:p>
          <a:p>
            <a:pPr marL="457200" indent="-457200">
              <a:spcBef>
                <a:spcPct val="0"/>
              </a:spcBef>
              <a:buFontTx/>
              <a:buAutoNum type="arabicPeriod"/>
            </a:pPr>
            <a:r>
              <a:rPr lang="en-GB" sz="2000" dirty="0">
                <a:solidFill>
                  <a:srgbClr val="3333CC">
                    <a:lumMod val="75000"/>
                  </a:srgbClr>
                </a:solidFill>
              </a:rPr>
              <a:t>The end of life</a:t>
            </a:r>
          </a:p>
          <a:p>
            <a:pPr marL="0" indent="0">
              <a:spcBef>
                <a:spcPct val="0"/>
              </a:spcBef>
              <a:buNone/>
            </a:pPr>
            <a:endParaRPr lang="en-GB" sz="2000" dirty="0" smtClean="0">
              <a:solidFill>
                <a:srgbClr val="000000"/>
              </a:solidFill>
            </a:endParaRPr>
          </a:p>
          <a:p>
            <a:pPr marL="0" indent="0">
              <a:spcBef>
                <a:spcPct val="0"/>
              </a:spcBef>
              <a:buNone/>
            </a:pPr>
            <a:endParaRPr lang="en-GB" sz="2000" dirty="0">
              <a:solidFill>
                <a:srgbClr val="000000"/>
              </a:solidFill>
            </a:endParaRPr>
          </a:p>
          <a:p>
            <a:pPr marL="0" indent="0">
              <a:spcBef>
                <a:spcPct val="0"/>
              </a:spcBef>
              <a:buNone/>
            </a:pPr>
            <a:r>
              <a:rPr lang="en-GB" sz="2000" dirty="0" smtClean="0">
                <a:solidFill>
                  <a:srgbClr val="000000"/>
                </a:solidFill>
              </a:rPr>
              <a:t>        </a:t>
            </a:r>
            <a:r>
              <a:rPr lang="en-GB" sz="2000" dirty="0" smtClean="0">
                <a:solidFill>
                  <a:srgbClr val="FF0000"/>
                </a:solidFill>
              </a:rPr>
              <a:t>Philosophy </a:t>
            </a:r>
            <a:r>
              <a:rPr lang="en-GB" sz="2000" dirty="0">
                <a:solidFill>
                  <a:srgbClr val="FF0000"/>
                </a:solidFill>
              </a:rPr>
              <a:t>2 (exam Fri 14</a:t>
            </a:r>
            <a:r>
              <a:rPr lang="en-GB" sz="2000" baseline="30000" dirty="0">
                <a:solidFill>
                  <a:srgbClr val="FF0000"/>
                </a:solidFill>
              </a:rPr>
              <a:t>th</a:t>
            </a:r>
            <a:r>
              <a:rPr lang="en-GB" sz="2000" dirty="0">
                <a:solidFill>
                  <a:srgbClr val="FF0000"/>
                </a:solidFill>
              </a:rPr>
              <a:t> June)</a:t>
            </a:r>
          </a:p>
          <a:p>
            <a:pPr marL="457200" indent="-457200">
              <a:spcBef>
                <a:spcPct val="0"/>
              </a:spcBef>
            </a:pPr>
            <a:endParaRPr lang="en-GB" sz="2000" dirty="0">
              <a:solidFill>
                <a:srgbClr val="000000"/>
              </a:solidFill>
            </a:endParaRPr>
          </a:p>
          <a:p>
            <a:pPr marL="0" indent="0">
              <a:spcBef>
                <a:spcPct val="0"/>
              </a:spcBef>
              <a:buNone/>
            </a:pPr>
            <a:r>
              <a:rPr lang="en-GB" sz="2000" dirty="0">
                <a:solidFill>
                  <a:srgbClr val="00B050"/>
                </a:solidFill>
              </a:rPr>
              <a:t>4.   </a:t>
            </a:r>
            <a:r>
              <a:rPr lang="en-GB" sz="2000" dirty="0" smtClean="0">
                <a:solidFill>
                  <a:srgbClr val="00B050"/>
                </a:solidFill>
              </a:rPr>
              <a:t>  Good </a:t>
            </a:r>
            <a:r>
              <a:rPr lang="en-GB" sz="2000" dirty="0">
                <a:solidFill>
                  <a:srgbClr val="00B050"/>
                </a:solidFill>
              </a:rPr>
              <a:t>and Evil</a:t>
            </a:r>
          </a:p>
          <a:p>
            <a:pPr marL="457200" indent="-457200">
              <a:spcBef>
                <a:spcPct val="0"/>
              </a:spcBef>
              <a:buFontTx/>
              <a:buAutoNum type="arabicPeriod" startAt="5"/>
            </a:pPr>
            <a:r>
              <a:rPr lang="en-GB" sz="2000" dirty="0">
                <a:solidFill>
                  <a:srgbClr val="00B050"/>
                </a:solidFill>
              </a:rPr>
              <a:t>Religion, reason and revelation</a:t>
            </a:r>
          </a:p>
          <a:p>
            <a:pPr marL="457200" indent="-457200">
              <a:spcBef>
                <a:spcPct val="0"/>
              </a:spcBef>
              <a:buFontTx/>
              <a:buAutoNum type="arabicPeriod" startAt="5"/>
            </a:pPr>
            <a:r>
              <a:rPr lang="en-GB" sz="2000" dirty="0">
                <a:solidFill>
                  <a:srgbClr val="00B050"/>
                </a:solidFill>
              </a:rPr>
              <a:t>Religion and </a:t>
            </a:r>
            <a:r>
              <a:rPr lang="en-GB" sz="2000" dirty="0" smtClean="0">
                <a:solidFill>
                  <a:srgbClr val="00B050"/>
                </a:solidFill>
              </a:rPr>
              <a:t>science</a:t>
            </a:r>
          </a:p>
          <a:p>
            <a:pPr marL="457200" indent="-457200">
              <a:spcBef>
                <a:spcPct val="0"/>
              </a:spcBef>
              <a:buFontTx/>
              <a:buAutoNum type="arabicPeriod" startAt="5"/>
            </a:pPr>
            <a:endParaRPr lang="en-GB" sz="2000" dirty="0">
              <a:solidFill>
                <a:srgbClr val="00B050"/>
              </a:solidFill>
            </a:endParaRPr>
          </a:p>
          <a:p>
            <a:pPr marL="0" indent="0">
              <a:spcBef>
                <a:spcPct val="0"/>
              </a:spcBef>
              <a:buNone/>
            </a:pPr>
            <a:r>
              <a:rPr lang="en-GB" sz="2000" dirty="0" smtClean="0">
                <a:solidFill>
                  <a:srgbClr val="00B050"/>
                </a:solidFill>
              </a:rPr>
              <a:t> </a:t>
            </a:r>
            <a:r>
              <a:rPr lang="en-GB" sz="2000" i="1" dirty="0" smtClean="0">
                <a:solidFill>
                  <a:srgbClr val="000000"/>
                </a:solidFill>
              </a:rPr>
              <a:t>You </a:t>
            </a:r>
            <a:r>
              <a:rPr lang="en-GB" sz="2000" i="1" dirty="0">
                <a:solidFill>
                  <a:srgbClr val="000000"/>
                </a:solidFill>
              </a:rPr>
              <a:t>will answer questions </a:t>
            </a:r>
            <a:endParaRPr lang="en-GB" sz="2000" i="1" dirty="0" smtClean="0">
              <a:solidFill>
                <a:srgbClr val="000000"/>
              </a:solidFill>
            </a:endParaRPr>
          </a:p>
          <a:p>
            <a:pPr marL="0" indent="0">
              <a:spcBef>
                <a:spcPct val="0"/>
              </a:spcBef>
              <a:buNone/>
            </a:pPr>
            <a:r>
              <a:rPr lang="en-GB" sz="2000" i="1" dirty="0" smtClean="0">
                <a:solidFill>
                  <a:srgbClr val="000000"/>
                </a:solidFill>
              </a:rPr>
              <a:t>(</a:t>
            </a:r>
            <a:r>
              <a:rPr lang="en-GB" sz="2000" i="1" dirty="0">
                <a:solidFill>
                  <a:srgbClr val="000000"/>
                </a:solidFill>
              </a:rPr>
              <a:t>a-e) on 2 of the 3 topics on each of the papers</a:t>
            </a:r>
            <a:endParaRPr lang="en-GB" sz="2000" dirty="0">
              <a:solidFill>
                <a:srgbClr val="00B050"/>
              </a:solidFill>
            </a:endParaRPr>
          </a:p>
          <a:p>
            <a:pPr marL="0" indent="0">
              <a:buNone/>
            </a:pPr>
            <a:endParaRPr lang="en-GB" sz="1600" dirty="0" smtClean="0"/>
          </a:p>
          <a:p>
            <a:pPr marL="0" indent="0">
              <a:buNone/>
            </a:pPr>
            <a:endParaRPr lang="en-GB" sz="1600" dirty="0"/>
          </a:p>
          <a:p>
            <a:endParaRPr lang="en-GB" sz="1600" dirty="0" smtClean="0"/>
          </a:p>
          <a:p>
            <a:endParaRPr lang="en-GB" sz="1600" dirty="0"/>
          </a:p>
          <a:p>
            <a:endParaRPr lang="en-GB" sz="1600" dirty="0"/>
          </a:p>
        </p:txBody>
      </p:sp>
    </p:spTree>
    <p:extLst>
      <p:ext uri="{BB962C8B-B14F-4D97-AF65-F5344CB8AC3E}">
        <p14:creationId xmlns:p14="http://schemas.microsoft.com/office/powerpoint/2010/main" val="1284063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lovedtheparty.com/templates/Loved/images/pink/CategoryImages/weddings.jpg"/>
          <p:cNvPicPr>
            <a:picLocks noChangeAspect="1" noChangeArrowheads="1"/>
          </p:cNvPicPr>
          <p:nvPr/>
        </p:nvPicPr>
        <p:blipFill>
          <a:blip r:embed="rId2" cstate="print">
            <a:lum bright="15000" contrast="-11000"/>
          </a:blip>
          <a:srcRect l="22591" r="10461" b="21952"/>
          <a:stretch>
            <a:fillRect/>
          </a:stretch>
        </p:blipFill>
        <p:spPr bwMode="auto">
          <a:xfrm>
            <a:off x="0" y="0"/>
            <a:ext cx="9144000" cy="6858000"/>
          </a:xfrm>
          <a:prstGeom prst="rect">
            <a:avLst/>
          </a:prstGeom>
          <a:noFill/>
        </p:spPr>
      </p:pic>
      <p:graphicFrame>
        <p:nvGraphicFramePr>
          <p:cNvPr id="4" name="Content Placeholder 3"/>
          <p:cNvGraphicFramePr>
            <a:graphicFrameLocks noGrp="1"/>
          </p:cNvGraphicFramePr>
          <p:nvPr>
            <p:ph idx="1"/>
          </p:nvPr>
        </p:nvGraphicFramePr>
        <p:xfrm>
          <a:off x="457200" y="142852"/>
          <a:ext cx="8229600" cy="6500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71480"/>
          <a:ext cx="822960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14338"/>
            <a:ext cx="8229600" cy="1143000"/>
          </a:xfrm>
        </p:spPr>
        <p:txBody>
          <a:bodyPr>
            <a:normAutofit fontScale="90000"/>
          </a:bodyPr>
          <a:lstStyle/>
          <a:p>
            <a:pPr algn="ctr"/>
            <a:r>
              <a:rPr lang="en-GB" dirty="0" smtClean="0"/>
              <a:t>Variations on marriage ceremony</a:t>
            </a:r>
            <a:endParaRPr lang="en-GB" dirty="0"/>
          </a:p>
        </p:txBody>
      </p:sp>
      <p:pic>
        <p:nvPicPr>
          <p:cNvPr id="9218" name="Picture 2" descr="http://www.tamron.com/lenses/learning_center/jason_schneider/wedding/IMG_1589.jpg"/>
          <p:cNvPicPr>
            <a:picLocks noChangeAspect="1" noChangeArrowheads="1"/>
          </p:cNvPicPr>
          <p:nvPr/>
        </p:nvPicPr>
        <p:blipFill>
          <a:blip r:embed="rId7" cstate="print"/>
          <a:srcRect/>
          <a:stretch>
            <a:fillRect/>
          </a:stretch>
        </p:blipFill>
        <p:spPr bwMode="auto">
          <a:xfrm>
            <a:off x="5500694" y="4431558"/>
            <a:ext cx="3643306" cy="2426442"/>
          </a:xfrm>
          <a:prstGeom prst="rect">
            <a:avLst/>
          </a:prstGeo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429288"/>
          </a:xfrm>
        </p:spPr>
        <p:txBody>
          <a:bodyPr/>
          <a:lstStyle/>
          <a:p>
            <a:r>
              <a:rPr lang="en-GB" dirty="0" smtClean="0"/>
              <a:t>On December 5</a:t>
            </a:r>
            <a:r>
              <a:rPr lang="en-GB" baseline="30000" dirty="0" smtClean="0"/>
              <a:t>th</a:t>
            </a:r>
            <a:r>
              <a:rPr lang="en-GB" dirty="0" smtClean="0"/>
              <a:t> 2005 civil partnerships became legal in the UK. </a:t>
            </a:r>
          </a:p>
          <a:p>
            <a:r>
              <a:rPr lang="en-GB" dirty="0" smtClean="0"/>
              <a:t>It is a formal ceremony in which they can make promises to each other and which gives them the same legal status as married heterosexual couples.  </a:t>
            </a:r>
          </a:p>
          <a:p>
            <a:r>
              <a:rPr lang="en-GB" dirty="0" smtClean="0"/>
              <a:t>Civil partnership ceremonies, by law, do not have any religious content to them.</a:t>
            </a:r>
          </a:p>
          <a:p>
            <a:r>
              <a:rPr lang="en-GB" dirty="0" smtClean="0"/>
              <a:t>Many Christians believe that the Bible is quite clear in saying homosexual activity is a sin. </a:t>
            </a:r>
            <a:endParaRPr lang="en-GB" dirty="0"/>
          </a:p>
        </p:txBody>
      </p:sp>
      <p:sp>
        <p:nvSpPr>
          <p:cNvPr id="3" name="Title 2"/>
          <p:cNvSpPr>
            <a:spLocks noGrp="1"/>
          </p:cNvSpPr>
          <p:nvPr>
            <p:ph type="title"/>
          </p:nvPr>
        </p:nvSpPr>
        <p:spPr>
          <a:xfrm>
            <a:off x="0" y="0"/>
            <a:ext cx="9144000" cy="868346"/>
          </a:xfrm>
        </p:spPr>
        <p:txBody>
          <a:bodyPr>
            <a:normAutofit/>
          </a:bodyPr>
          <a:lstStyle/>
          <a:p>
            <a:r>
              <a:rPr lang="en-GB" sz="3600" dirty="0" smtClean="0"/>
              <a:t>Christian responses to civil partnerships</a:t>
            </a:r>
            <a:endParaRPr lang="en-GB" sz="3600"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18978"/>
          </a:xfrm>
          <a:solidFill>
            <a:schemeClr val="bg2"/>
          </a:solidFill>
          <a:ln>
            <a:solidFill>
              <a:schemeClr val="tx2"/>
            </a:solidFill>
          </a:ln>
        </p:spPr>
        <p:txBody>
          <a:bodyPr/>
          <a:lstStyle/>
          <a:p>
            <a:pPr>
              <a:buNone/>
            </a:pPr>
            <a:r>
              <a:rPr lang="en-GB" dirty="0" smtClean="0"/>
              <a:t>	In Leviticus it says: </a:t>
            </a:r>
            <a:r>
              <a:rPr lang="en-GB" i="1" dirty="0" smtClean="0"/>
              <a:t>‘Do not lie with a man as one lies with a woman; that is detestable’ </a:t>
            </a:r>
          </a:p>
        </p:txBody>
      </p:sp>
      <p:sp>
        <p:nvSpPr>
          <p:cNvPr id="3" name="Title 2"/>
          <p:cNvSpPr>
            <a:spLocks noGrp="1"/>
          </p:cNvSpPr>
          <p:nvPr>
            <p:ph type="title"/>
          </p:nvPr>
        </p:nvSpPr>
        <p:spPr/>
        <p:txBody>
          <a:bodyPr/>
          <a:lstStyle/>
          <a:p>
            <a:r>
              <a:rPr lang="en-GB" dirty="0" smtClean="0"/>
              <a:t>Quotes from Scripture</a:t>
            </a:r>
            <a:endParaRPr lang="en-GB" dirty="0"/>
          </a:p>
        </p:txBody>
      </p:sp>
      <p:sp>
        <p:nvSpPr>
          <p:cNvPr id="4" name="TextBox 3"/>
          <p:cNvSpPr txBox="1"/>
          <p:nvPr/>
        </p:nvSpPr>
        <p:spPr>
          <a:xfrm>
            <a:off x="571472" y="2857496"/>
            <a:ext cx="8001056" cy="3046988"/>
          </a:xfrm>
          <a:prstGeom prst="rect">
            <a:avLst/>
          </a:prstGeom>
          <a:noFill/>
        </p:spPr>
        <p:txBody>
          <a:bodyPr wrap="square" rtlCol="0">
            <a:spAutoFit/>
          </a:bodyPr>
          <a:lstStyle/>
          <a:p>
            <a:r>
              <a:rPr lang="en-GB" sz="2400" dirty="0" smtClean="0"/>
              <a:t>Over the years the attitude of the Christian Church has changed and many Christians would say that while homosexual feelings are acceptable because the person can do nothing about them nevertheless they must live celibate lives because homosexual activity is a sin. </a:t>
            </a:r>
          </a:p>
          <a:p>
            <a:r>
              <a:rPr lang="en-GB" sz="2400" dirty="0" smtClean="0"/>
              <a:t>This leads on from the view sex is for when people are married and wanting to raise children. </a:t>
            </a:r>
            <a:endParaRPr lang="en-GB" sz="2400"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1480"/>
            <a:ext cx="8229600" cy="4525963"/>
          </a:xfrm>
        </p:spPr>
        <p:txBody>
          <a:bodyPr/>
          <a:lstStyle/>
          <a:p>
            <a:r>
              <a:rPr lang="en-GB" dirty="0" smtClean="0"/>
              <a:t>The number of divorces is increasing</a:t>
            </a:r>
          </a:p>
          <a:p>
            <a:pPr lvl="1"/>
            <a:r>
              <a:rPr lang="en-GB" dirty="0" smtClean="0"/>
              <a:t>26,000pa in 1960 vs.170,000pa today</a:t>
            </a:r>
          </a:p>
        </p:txBody>
      </p:sp>
      <p:sp>
        <p:nvSpPr>
          <p:cNvPr id="3" name="Title 2"/>
          <p:cNvSpPr>
            <a:spLocks noGrp="1"/>
          </p:cNvSpPr>
          <p:nvPr>
            <p:ph type="title"/>
          </p:nvPr>
        </p:nvSpPr>
        <p:spPr>
          <a:xfrm>
            <a:off x="-14262" y="-214338"/>
            <a:ext cx="8229600" cy="1143000"/>
          </a:xfrm>
        </p:spPr>
        <p:txBody>
          <a:bodyPr/>
          <a:lstStyle/>
          <a:p>
            <a:r>
              <a:rPr lang="en-GB" dirty="0" smtClean="0"/>
              <a:t>Divorce and the Law</a:t>
            </a:r>
            <a:endParaRPr lang="en-GB" dirty="0"/>
          </a:p>
        </p:txBody>
      </p:sp>
      <p:graphicFrame>
        <p:nvGraphicFramePr>
          <p:cNvPr id="4" name="Table 3"/>
          <p:cNvGraphicFramePr>
            <a:graphicFrameLocks noGrp="1"/>
          </p:cNvGraphicFramePr>
          <p:nvPr/>
        </p:nvGraphicFramePr>
        <p:xfrm>
          <a:off x="285720" y="1500174"/>
          <a:ext cx="8643966" cy="519544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214446"/>
                <a:gridCol w="7429520"/>
              </a:tblGrid>
              <a:tr h="327916">
                <a:tc>
                  <a:txBody>
                    <a:bodyPr/>
                    <a:lstStyle/>
                    <a:p>
                      <a:r>
                        <a:rPr lang="en-GB" dirty="0" smtClean="0"/>
                        <a:t>Date</a:t>
                      </a:r>
                      <a:endParaRPr lang="en-GB" dirty="0"/>
                    </a:p>
                  </a:txBody>
                  <a:tcPr/>
                </a:tc>
                <a:tc>
                  <a:txBody>
                    <a:bodyPr/>
                    <a:lstStyle/>
                    <a:p>
                      <a:r>
                        <a:rPr lang="en-GB" dirty="0" smtClean="0"/>
                        <a:t>Status</a:t>
                      </a:r>
                      <a:endParaRPr lang="en-GB" dirty="0"/>
                    </a:p>
                  </a:txBody>
                  <a:tcPr>
                    <a:lnB w="38100" cmpd="sng">
                      <a:noFill/>
                    </a:lnB>
                  </a:tcPr>
                </a:tc>
              </a:tr>
              <a:tr h="786837">
                <a:tc>
                  <a:txBody>
                    <a:bodyPr/>
                    <a:lstStyle/>
                    <a:p>
                      <a:r>
                        <a:rPr lang="en-GB" dirty="0" smtClean="0"/>
                        <a:t>Pre 1857</a:t>
                      </a:r>
                      <a:endParaRPr lang="en-GB" dirty="0"/>
                    </a:p>
                  </a:txBody>
                  <a:tcPr>
                    <a:lnR w="12700" cmpd="sng">
                      <a:noFill/>
                    </a:lnR>
                  </a:tcPr>
                </a:tc>
                <a:tc>
                  <a:txBody>
                    <a:bodyPr/>
                    <a:lstStyle/>
                    <a:p>
                      <a:r>
                        <a:rPr kumimoji="0" lang="en-GB" kern="1200" dirty="0" smtClean="0">
                          <a:solidFill>
                            <a:schemeClr val="dk1"/>
                          </a:solidFill>
                          <a:latin typeface="+mn-lt"/>
                          <a:ea typeface="+mn-ea"/>
                          <a:cs typeface="+mn-cs"/>
                        </a:rPr>
                        <a:t>Could only be obtained by an expensive act of Parliament. Ecclesiastical courts could grant legal separations, but these did not permit either partner to remarry.</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022889">
                <a:tc>
                  <a:txBody>
                    <a:bodyPr/>
                    <a:lstStyle/>
                    <a:p>
                      <a:r>
                        <a:rPr lang="en-GB" dirty="0" smtClean="0"/>
                        <a:t>1857</a:t>
                      </a:r>
                      <a:endParaRPr lang="en-GB" dirty="0"/>
                    </a:p>
                  </a:txBody>
                  <a:tcPr/>
                </a:tc>
                <a:tc>
                  <a:txBody>
                    <a:bodyPr/>
                    <a:lstStyle/>
                    <a:p>
                      <a:r>
                        <a:rPr lang="en-GB" dirty="0" smtClean="0"/>
                        <a:t>Possible in England and Wales</a:t>
                      </a:r>
                      <a:r>
                        <a:rPr lang="en-GB" baseline="0" dirty="0" smtClean="0"/>
                        <a:t> for both men and women to obtain a divorce. </a:t>
                      </a:r>
                    </a:p>
                    <a:p>
                      <a:r>
                        <a:rPr lang="en-GB" baseline="0" dirty="0" smtClean="0"/>
                        <a:t>Men - grounds of adultery alone </a:t>
                      </a:r>
                    </a:p>
                    <a:p>
                      <a:r>
                        <a:rPr lang="en-GB" baseline="0" dirty="0" smtClean="0"/>
                        <a:t>Woman - had to prove adultery /cruelty of her husband</a:t>
                      </a:r>
                      <a:endParaRPr lang="en-GB" dirty="0"/>
                    </a:p>
                  </a:txBody>
                  <a:tcPr>
                    <a:lnT w="12700" cmpd="sng">
                      <a:noFill/>
                    </a:lnT>
                  </a:tcPr>
                </a:tc>
              </a:tr>
              <a:tr h="623444">
                <a:tc>
                  <a:txBody>
                    <a:bodyPr/>
                    <a:lstStyle/>
                    <a:p>
                      <a:r>
                        <a:rPr lang="en-GB" dirty="0" smtClean="0"/>
                        <a:t>1923</a:t>
                      </a:r>
                      <a:endParaRPr lang="en-GB" dirty="0"/>
                    </a:p>
                  </a:txBody>
                  <a:tcPr/>
                </a:tc>
                <a:tc>
                  <a:txBody>
                    <a:bodyPr/>
                    <a:lstStyle/>
                    <a:p>
                      <a:r>
                        <a:rPr lang="en-GB" dirty="0" smtClean="0"/>
                        <a:t>Men and women could obtain divorce on same grounds</a:t>
                      </a:r>
                      <a:endParaRPr lang="en-GB" dirty="0"/>
                    </a:p>
                  </a:txBody>
                  <a:tcPr/>
                </a:tc>
              </a:tr>
              <a:tr h="623444">
                <a:tc>
                  <a:txBody>
                    <a:bodyPr/>
                    <a:lstStyle/>
                    <a:p>
                      <a:r>
                        <a:rPr lang="en-GB" dirty="0" smtClean="0"/>
                        <a:t>1937</a:t>
                      </a:r>
                      <a:endParaRPr lang="en-GB" dirty="0"/>
                    </a:p>
                  </a:txBody>
                  <a:tcPr/>
                </a:tc>
                <a:tc>
                  <a:txBody>
                    <a:bodyPr/>
                    <a:lstStyle/>
                    <a:p>
                      <a:r>
                        <a:rPr lang="en-GB" dirty="0" smtClean="0"/>
                        <a:t>Desertion, cruelty and</a:t>
                      </a:r>
                      <a:r>
                        <a:rPr lang="en-GB" baseline="0" dirty="0" smtClean="0"/>
                        <a:t> insanity added to adultery as grounds for divorce</a:t>
                      </a:r>
                      <a:endParaRPr lang="en-GB" dirty="0"/>
                    </a:p>
                  </a:txBody>
                  <a:tcPr/>
                </a:tc>
              </a:tr>
              <a:tr h="1258940">
                <a:tc>
                  <a:txBody>
                    <a:bodyPr/>
                    <a:lstStyle/>
                    <a:p>
                      <a:r>
                        <a:rPr lang="en-GB" dirty="0" smtClean="0"/>
                        <a:t>1969</a:t>
                      </a:r>
                      <a:endParaRPr lang="en-GB" dirty="0"/>
                    </a:p>
                  </a:txBody>
                  <a:tcPr/>
                </a:tc>
                <a:tc>
                  <a:txBody>
                    <a:bodyPr/>
                    <a:lstStyle/>
                    <a:p>
                      <a:r>
                        <a:rPr lang="en-GB" dirty="0" smtClean="0"/>
                        <a:t>Unnecessary</a:t>
                      </a:r>
                      <a:r>
                        <a:rPr lang="en-GB" baseline="0" dirty="0" smtClean="0"/>
                        <a:t> to prove that someone was to blame for the break down of a marriage. Divorce allowed if ‘marriage had irretrievably broken down’</a:t>
                      </a:r>
                    </a:p>
                    <a:p>
                      <a:r>
                        <a:rPr lang="en-GB" baseline="0" dirty="0" smtClean="0"/>
                        <a:t>Adultery, cruelty and desertion could be used to prove this had happened</a:t>
                      </a:r>
                      <a:endParaRPr lang="en-GB" dirty="0"/>
                    </a:p>
                  </a:txBody>
                  <a:tcPr/>
                </a:tc>
              </a:tr>
            </a:tbl>
          </a:graphicData>
        </a:graphic>
      </p:graphicFrame>
      <p:pic>
        <p:nvPicPr>
          <p:cNvPr id="8194" name="Picture 2" descr="http://www.insolvency.co.za/legal/website/images/stories/divorce-oklahoma-law.jpg"/>
          <p:cNvPicPr>
            <a:picLocks noChangeAspect="1" noChangeArrowheads="1"/>
          </p:cNvPicPr>
          <p:nvPr/>
        </p:nvPicPr>
        <p:blipFill>
          <a:blip r:embed="rId2" cstate="print"/>
          <a:srcRect/>
          <a:stretch>
            <a:fillRect/>
          </a:stretch>
        </p:blipFill>
        <p:spPr bwMode="auto">
          <a:xfrm>
            <a:off x="6953539" y="0"/>
            <a:ext cx="2190461" cy="1571611"/>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118" y="714356"/>
            <a:ext cx="8229600" cy="1428759"/>
          </a:xfrm>
          <a:gradFill flip="none" rotWithShape="1">
            <a:gsLst>
              <a:gs pos="6000">
                <a:srgbClr val="FF0000"/>
              </a:gs>
              <a:gs pos="100000">
                <a:srgbClr val="FEE7F2"/>
              </a:gs>
            </a:gsLst>
            <a:lin ang="16200000" scaled="1"/>
            <a:tileRect/>
          </a:gradFill>
        </p:spPr>
        <p:txBody>
          <a:bodyPr>
            <a:normAutofit fontScale="85000" lnSpcReduction="10000"/>
          </a:bodyPr>
          <a:lstStyle/>
          <a:p>
            <a:r>
              <a:rPr lang="en-GB" dirty="0" smtClean="0"/>
              <a:t>Moses allowed the Jews to divorce because the people failed to live up to God’s ideal of marriage.</a:t>
            </a:r>
          </a:p>
          <a:p>
            <a:r>
              <a:rPr lang="en-GB" dirty="0" smtClean="0"/>
              <a:t>Was always a compromise not part of God’s original plan</a:t>
            </a:r>
            <a:endParaRPr lang="en-GB" dirty="0"/>
          </a:p>
        </p:txBody>
      </p:sp>
      <p:sp>
        <p:nvSpPr>
          <p:cNvPr id="3" name="Title 2"/>
          <p:cNvSpPr>
            <a:spLocks noGrp="1"/>
          </p:cNvSpPr>
          <p:nvPr>
            <p:ph type="title"/>
          </p:nvPr>
        </p:nvSpPr>
        <p:spPr>
          <a:xfrm>
            <a:off x="-32" y="-142892"/>
            <a:ext cx="8229600" cy="1143000"/>
          </a:xfrm>
        </p:spPr>
        <p:txBody>
          <a:bodyPr/>
          <a:lstStyle/>
          <a:p>
            <a:r>
              <a:rPr lang="en-GB" dirty="0" smtClean="0"/>
              <a:t>Divorce and the Bible</a:t>
            </a:r>
            <a:endParaRPr lang="en-GB" dirty="0"/>
          </a:p>
        </p:txBody>
      </p:sp>
      <p:sp>
        <p:nvSpPr>
          <p:cNvPr id="4" name="Content Placeholder 1"/>
          <p:cNvSpPr txBox="1">
            <a:spLocks/>
          </p:cNvSpPr>
          <p:nvPr/>
        </p:nvSpPr>
        <p:spPr>
          <a:xfrm>
            <a:off x="700118" y="2214554"/>
            <a:ext cx="8229600" cy="2786082"/>
          </a:xfrm>
          <a:prstGeom prst="rect">
            <a:avLst/>
          </a:prstGeom>
          <a:gradFill flip="none" rotWithShape="1">
            <a:gsLst>
              <a:gs pos="6000">
                <a:srgbClr val="FF0000"/>
              </a:gs>
              <a:gs pos="100000">
                <a:srgbClr val="FEE7F2"/>
              </a:gs>
            </a:gsLst>
            <a:lin ang="16200000" scaled="1"/>
            <a:tileRect/>
          </a:gradFill>
        </p:spPr>
        <p:txBody>
          <a:bodyPr vert="horz">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Easy for a</a:t>
            </a:r>
            <a:r>
              <a:rPr kumimoji="0" lang="en-GB" sz="2700" b="0" i="0" u="none" strike="noStrike" kern="1200" cap="none" spc="0" normalizeH="0" noProof="0" dirty="0" smtClean="0">
                <a:ln>
                  <a:noFill/>
                </a:ln>
                <a:solidFill>
                  <a:schemeClr val="tx1"/>
                </a:solidFill>
                <a:effectLst/>
                <a:uLnTx/>
                <a:uFillTx/>
                <a:latin typeface="+mn-lt"/>
                <a:ea typeface="+mn-ea"/>
                <a:cs typeface="+mn-cs"/>
              </a:rPr>
              <a:t> man to obtain a divorce but only allowed if she has been unfaithful to him (Mt)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GB" sz="2700" baseline="0" dirty="0" smtClean="0"/>
              <a:t>In</a:t>
            </a:r>
            <a:r>
              <a:rPr lang="en-GB" sz="2700" dirty="0" smtClean="0"/>
              <a:t> Mark’s Gospel – no grounds for divorce. ‘Whoever divorces his wife and marries another commits adultery against her; and if she divorces her husband and marries another she commits adultery (Mk 10:11f) which was forbidden by 10 C’s (Ex 20:14)</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A</a:t>
            </a:r>
            <a:r>
              <a:rPr kumimoji="0" lang="en-GB" sz="2700" b="0" i="0" u="none" strike="noStrike" kern="1200" cap="none" spc="0" normalizeH="0" noProof="0" dirty="0" smtClean="0">
                <a:ln>
                  <a:noFill/>
                </a:ln>
                <a:solidFill>
                  <a:schemeClr val="tx1"/>
                </a:solidFill>
                <a:effectLst/>
                <a:uLnTx/>
                <a:uFillTx/>
                <a:latin typeface="+mn-lt"/>
                <a:ea typeface="+mn-ea"/>
                <a:cs typeface="+mn-cs"/>
              </a:rPr>
              <a:t> Jewish woman could not obtain a divorce under any circumstance</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rot="16200000">
            <a:off x="-636903" y="1212728"/>
            <a:ext cx="2071702" cy="646331"/>
          </a:xfrm>
          <a:prstGeom prst="rect">
            <a:avLst/>
          </a:prstGeom>
          <a:noFill/>
        </p:spPr>
        <p:txBody>
          <a:bodyPr wrap="square" rtlCol="0">
            <a:spAutoFit/>
          </a:bodyPr>
          <a:lstStyle/>
          <a:p>
            <a:pPr algn="ctr"/>
            <a:r>
              <a:rPr lang="en-GB" dirty="0" smtClean="0"/>
              <a:t>OLD</a:t>
            </a:r>
          </a:p>
          <a:p>
            <a:pPr algn="ctr"/>
            <a:r>
              <a:rPr lang="en-GB" dirty="0" smtClean="0"/>
              <a:t>TESTAMENT</a:t>
            </a:r>
            <a:endParaRPr lang="en-GB" dirty="0"/>
          </a:p>
        </p:txBody>
      </p:sp>
      <p:sp>
        <p:nvSpPr>
          <p:cNvPr id="6" name="TextBox 5"/>
          <p:cNvSpPr txBox="1"/>
          <p:nvPr/>
        </p:nvSpPr>
        <p:spPr>
          <a:xfrm rot="16200000">
            <a:off x="-573231" y="3284430"/>
            <a:ext cx="2071702" cy="646331"/>
          </a:xfrm>
          <a:prstGeom prst="rect">
            <a:avLst/>
          </a:prstGeom>
          <a:noFill/>
        </p:spPr>
        <p:txBody>
          <a:bodyPr wrap="square" rtlCol="0">
            <a:spAutoFit/>
          </a:bodyPr>
          <a:lstStyle/>
          <a:p>
            <a:pPr algn="ctr"/>
            <a:r>
              <a:rPr lang="en-GB" dirty="0" smtClean="0"/>
              <a:t>NEW TESTAMENT JESUS</a:t>
            </a:r>
            <a:endParaRPr lang="en-GB" dirty="0"/>
          </a:p>
        </p:txBody>
      </p:sp>
      <p:sp>
        <p:nvSpPr>
          <p:cNvPr id="7" name="TextBox 6"/>
          <p:cNvSpPr txBox="1"/>
          <p:nvPr/>
        </p:nvSpPr>
        <p:spPr>
          <a:xfrm rot="16200000">
            <a:off x="-573231" y="5498984"/>
            <a:ext cx="2071702" cy="646331"/>
          </a:xfrm>
          <a:prstGeom prst="rect">
            <a:avLst/>
          </a:prstGeom>
          <a:noFill/>
        </p:spPr>
        <p:txBody>
          <a:bodyPr wrap="square" rtlCol="0">
            <a:spAutoFit/>
          </a:bodyPr>
          <a:lstStyle/>
          <a:p>
            <a:pPr algn="ctr"/>
            <a:r>
              <a:rPr lang="en-GB" dirty="0" smtClean="0"/>
              <a:t>NEW TESTAMENT PAUL</a:t>
            </a:r>
            <a:endParaRPr lang="en-GB" dirty="0"/>
          </a:p>
        </p:txBody>
      </p:sp>
      <p:sp>
        <p:nvSpPr>
          <p:cNvPr id="8" name="Content Placeholder 1"/>
          <p:cNvSpPr txBox="1">
            <a:spLocks/>
          </p:cNvSpPr>
          <p:nvPr/>
        </p:nvSpPr>
        <p:spPr>
          <a:xfrm>
            <a:off x="700118" y="5072074"/>
            <a:ext cx="8229600" cy="1643050"/>
          </a:xfrm>
          <a:prstGeom prst="rect">
            <a:avLst/>
          </a:prstGeom>
          <a:gradFill flip="none" rotWithShape="1">
            <a:gsLst>
              <a:gs pos="6000">
                <a:srgbClr val="FF0000"/>
              </a:gs>
              <a:gs pos="100000">
                <a:srgbClr val="FEE7F2"/>
              </a:gs>
            </a:gsLst>
            <a:lin ang="16200000" scaled="1"/>
            <a:tileRect/>
          </a:gradFill>
        </p:spPr>
        <p:txBody>
          <a:bodyPr vert="horz">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A</a:t>
            </a:r>
            <a:r>
              <a:rPr kumimoji="0" lang="en-GB" sz="2700" b="0" i="0" u="none" strike="noStrike" kern="1200" cap="none" spc="0" normalizeH="0" noProof="0" dirty="0" smtClean="0">
                <a:ln>
                  <a:noFill/>
                </a:ln>
                <a:solidFill>
                  <a:schemeClr val="tx1"/>
                </a:solidFill>
                <a:effectLst/>
                <a:uLnTx/>
                <a:uFillTx/>
                <a:latin typeface="+mn-lt"/>
                <a:ea typeface="+mn-ea"/>
                <a:cs typeface="+mn-cs"/>
              </a:rPr>
              <a:t> man must not divorce his wife in any circumstances. </a:t>
            </a:r>
            <a:endParaRPr lang="en-GB"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noProof="0" dirty="0" smtClean="0">
                <a:ln>
                  <a:noFill/>
                </a:ln>
                <a:solidFill>
                  <a:schemeClr val="tx1"/>
                </a:solidFill>
                <a:effectLst/>
                <a:uLnTx/>
                <a:uFillTx/>
                <a:latin typeface="+mn-lt"/>
                <a:ea typeface="+mn-ea"/>
                <a:cs typeface="+mn-cs"/>
              </a:rPr>
              <a:t>A wife should not leave her husband but if she did then she was to remain unmarried or return to her </a:t>
            </a:r>
            <a:r>
              <a:rPr kumimoji="0" lang="en-GB" sz="2700" b="0" i="0" u="none" strike="noStrike" kern="1200" cap="none" spc="0" normalizeH="0" noProof="0" dirty="0" err="1" smtClean="0">
                <a:ln>
                  <a:noFill/>
                </a:ln>
                <a:solidFill>
                  <a:schemeClr val="tx1"/>
                </a:solidFill>
                <a:effectLst/>
                <a:uLnTx/>
                <a:uFillTx/>
                <a:latin typeface="+mn-lt"/>
                <a:ea typeface="+mn-ea"/>
                <a:cs typeface="+mn-cs"/>
              </a:rPr>
              <a:t>husaband</a:t>
            </a:r>
            <a:endParaRPr kumimoji="0" lang="en-GB" sz="27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 y="-2143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Divorce and the Church</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5" name="Diagram 4"/>
          <p:cNvGraphicFramePr/>
          <p:nvPr/>
        </p:nvGraphicFramePr>
        <p:xfrm>
          <a:off x="71406" y="214290"/>
          <a:ext cx="8929718"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www.mississippifamilylawblog.com/Divorce.jpg"/>
          <p:cNvPicPr>
            <a:picLocks noChangeAspect="1" noChangeArrowheads="1"/>
          </p:cNvPicPr>
          <p:nvPr/>
        </p:nvPicPr>
        <p:blipFill>
          <a:blip r:embed="rId7" cstate="print"/>
          <a:srcRect/>
          <a:stretch>
            <a:fillRect/>
          </a:stretch>
        </p:blipFill>
        <p:spPr bwMode="auto">
          <a:xfrm>
            <a:off x="500066" y="3729541"/>
            <a:ext cx="4714876" cy="3128459"/>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 y="642918"/>
            <a:ext cx="9144032" cy="4525963"/>
          </a:xfrm>
        </p:spPr>
        <p:txBody>
          <a:bodyPr/>
          <a:lstStyle/>
          <a:p>
            <a:r>
              <a:rPr lang="en-GB" dirty="0" smtClean="0"/>
              <a:t>UK – illegal to have sex with anyone under 16</a:t>
            </a:r>
          </a:p>
          <a:p>
            <a:r>
              <a:rPr lang="en-GB" dirty="0" smtClean="0"/>
              <a:t>20% of men &amp; women are virgins when they marry</a:t>
            </a:r>
          </a:p>
          <a:p>
            <a:r>
              <a:rPr lang="en-GB" dirty="0" smtClean="0"/>
              <a:t>50%+ lose their virginity before 18</a:t>
            </a:r>
            <a:r>
              <a:rPr lang="en-GB" baseline="30000" dirty="0" smtClean="0"/>
              <a:t>th</a:t>
            </a:r>
            <a:r>
              <a:rPr lang="en-GB" dirty="0" smtClean="0"/>
              <a:t> birthday</a:t>
            </a:r>
            <a:endParaRPr lang="en-GB" dirty="0"/>
          </a:p>
        </p:txBody>
      </p:sp>
      <p:sp>
        <p:nvSpPr>
          <p:cNvPr id="3" name="Title 2"/>
          <p:cNvSpPr>
            <a:spLocks noGrp="1"/>
          </p:cNvSpPr>
          <p:nvPr>
            <p:ph type="title"/>
          </p:nvPr>
        </p:nvSpPr>
        <p:spPr>
          <a:xfrm>
            <a:off x="0" y="-142900"/>
            <a:ext cx="8229600" cy="1143000"/>
          </a:xfrm>
        </p:spPr>
        <p:txBody>
          <a:bodyPr>
            <a:normAutofit fontScale="90000"/>
          </a:bodyPr>
          <a:lstStyle/>
          <a:p>
            <a:r>
              <a:rPr lang="en-GB" dirty="0" smtClean="0"/>
              <a:t>Beliefs about sexual relationships</a:t>
            </a:r>
            <a:endParaRPr lang="en-GB" dirty="0"/>
          </a:p>
        </p:txBody>
      </p:sp>
      <p:graphicFrame>
        <p:nvGraphicFramePr>
          <p:cNvPr id="5" name="Diagram 4"/>
          <p:cNvGraphicFramePr/>
          <p:nvPr/>
        </p:nvGraphicFramePr>
        <p:xfrm>
          <a:off x="142876" y="2000240"/>
          <a:ext cx="8929718" cy="48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85720" y="2071678"/>
            <a:ext cx="8643998" cy="4832092"/>
          </a:xfrm>
          <a:prstGeom prst="rect">
            <a:avLst/>
          </a:prstGeom>
          <a:solidFill>
            <a:schemeClr val="bg1"/>
          </a:solidFill>
          <a:ln w="127000" cmpd="thickThin">
            <a:solidFill>
              <a:schemeClr val="accent2"/>
            </a:solidFill>
          </a:ln>
        </p:spPr>
        <p:txBody>
          <a:bodyPr wrap="square" rtlCol="0">
            <a:spAutoFit/>
          </a:bodyPr>
          <a:lstStyle/>
          <a:p>
            <a:pPr algn="ctr"/>
            <a:r>
              <a:rPr lang="en-GB" sz="2800" dirty="0" smtClean="0">
                <a:solidFill>
                  <a:schemeClr val="accent2"/>
                </a:solidFill>
                <a:effectLst>
                  <a:outerShdw blurRad="50800" dist="38100" dir="2700000" algn="tl" rotWithShape="0">
                    <a:prstClr val="black">
                      <a:alpha val="40000"/>
                    </a:prstClr>
                  </a:outerShdw>
                </a:effectLst>
              </a:rPr>
              <a:t>MOST CHRISTIANS REGARD SEX AS  ONE OF GOD’S GREATEST GIFTS TO THEM AND SO ONE TO BE ENJOYED</a:t>
            </a:r>
          </a:p>
          <a:p>
            <a:pPr algn="ctr"/>
            <a:endParaRPr lang="en-GB" sz="2800" dirty="0" smtClean="0">
              <a:solidFill>
                <a:schemeClr val="accent2"/>
              </a:solidFill>
              <a:effectLst>
                <a:outerShdw blurRad="50800" dist="38100" dir="2700000" algn="tl" rotWithShape="0">
                  <a:prstClr val="black">
                    <a:alpha val="40000"/>
                  </a:prstClr>
                </a:outerShdw>
              </a:effectLst>
            </a:endParaRPr>
          </a:p>
          <a:p>
            <a:pPr algn="ctr"/>
            <a:r>
              <a:rPr lang="en-GB" sz="2800" dirty="0" smtClean="0">
                <a:solidFill>
                  <a:schemeClr val="accent2"/>
                </a:solidFill>
                <a:effectLst>
                  <a:outerShdw blurRad="50800" dist="38100" dir="2700000" algn="tl" rotWithShape="0">
                    <a:prstClr val="black">
                      <a:alpha val="40000"/>
                    </a:prstClr>
                  </a:outerShdw>
                </a:effectLst>
              </a:rPr>
              <a:t>SEX IS FOR CREATING NEW LIFE! </a:t>
            </a:r>
            <a:r>
              <a:rPr lang="en-GB" sz="2800" dirty="0" err="1" smtClean="0">
                <a:solidFill>
                  <a:schemeClr val="accent2"/>
                </a:solidFill>
                <a:effectLst>
                  <a:outerShdw blurRad="50800" dist="38100" dir="2700000" algn="tl" rotWithShape="0">
                    <a:prstClr val="black">
                      <a:alpha val="40000"/>
                    </a:prstClr>
                  </a:outerShdw>
                </a:effectLst>
              </a:rPr>
              <a:t>CofE</a:t>
            </a:r>
            <a:r>
              <a:rPr lang="en-GB" sz="2800" dirty="0" smtClean="0">
                <a:solidFill>
                  <a:schemeClr val="accent2"/>
                </a:solidFill>
                <a:effectLst>
                  <a:outerShdw blurRad="50800" dist="38100" dir="2700000" algn="tl" rotWithShape="0">
                    <a:prstClr val="black">
                      <a:alpha val="40000"/>
                    </a:prstClr>
                  </a:outerShdw>
                </a:effectLst>
              </a:rPr>
              <a:t> LOOKS TO IT AS AN EXPRESSION OF LOVE</a:t>
            </a:r>
          </a:p>
          <a:p>
            <a:pPr algn="ctr"/>
            <a:endParaRPr lang="en-GB" sz="2800" dirty="0" smtClean="0">
              <a:solidFill>
                <a:schemeClr val="accent2"/>
              </a:solidFill>
              <a:effectLst>
                <a:outerShdw blurRad="50800" dist="38100" dir="2700000" algn="tl" rotWithShape="0">
                  <a:prstClr val="black">
                    <a:alpha val="40000"/>
                  </a:prstClr>
                </a:outerShdw>
              </a:effectLst>
            </a:endParaRPr>
          </a:p>
          <a:p>
            <a:pPr algn="ctr"/>
            <a:r>
              <a:rPr lang="en-GB" sz="2800" dirty="0" smtClean="0">
                <a:solidFill>
                  <a:schemeClr val="accent2"/>
                </a:solidFill>
                <a:effectLst>
                  <a:outerShdw blurRad="50800" dist="38100" dir="2700000" algn="tl" rotWithShape="0">
                    <a:prstClr val="black">
                      <a:alpha val="40000"/>
                    </a:prstClr>
                  </a:outerShdw>
                </a:effectLst>
              </a:rPr>
              <a:t>CHRISTIANS ARE NOT AGAINST SEX! THEY THINK THERE IS A TIME AND A PLACE FOR SEX AND THAT IS IN THE CONTEXT OF A LOVING MARRIAGE.</a:t>
            </a:r>
          </a:p>
        </p:txBody>
      </p:sp>
      <p:sp>
        <p:nvSpPr>
          <p:cNvPr id="7" name="Rectangle 6"/>
          <p:cNvSpPr/>
          <p:nvPr/>
        </p:nvSpPr>
        <p:spPr>
          <a:xfrm>
            <a:off x="0" y="1928802"/>
            <a:ext cx="9144000" cy="5000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http://images.teamsugar.com/files/upl1/0/3362/34_2008/stk32407tto.preview.jpg"/>
          <p:cNvPicPr>
            <a:picLocks noChangeAspect="1" noChangeArrowheads="1"/>
          </p:cNvPicPr>
          <p:nvPr/>
        </p:nvPicPr>
        <p:blipFill>
          <a:blip r:embed="rId7" cstate="print"/>
          <a:srcRect/>
          <a:stretch>
            <a:fillRect/>
          </a:stretch>
        </p:blipFill>
        <p:spPr bwMode="auto">
          <a:xfrm>
            <a:off x="2352766" y="2071678"/>
            <a:ext cx="4571890" cy="4750614"/>
          </a:xfrm>
          <a:prstGeom prst="rect">
            <a:avLst/>
          </a:prstGeom>
          <a:noFill/>
        </p:spPr>
      </p:pic>
      <p:grpSp>
        <p:nvGrpSpPr>
          <p:cNvPr id="12" name="Group 11"/>
          <p:cNvGrpSpPr/>
          <p:nvPr/>
        </p:nvGrpSpPr>
        <p:grpSpPr>
          <a:xfrm>
            <a:off x="632044" y="2145217"/>
            <a:ext cx="8318303" cy="4780067"/>
            <a:chOff x="632044" y="2075880"/>
            <a:chExt cx="8318303" cy="4780067"/>
          </a:xfrm>
        </p:grpSpPr>
        <p:sp>
          <p:nvSpPr>
            <p:cNvPr id="8" name="&quot;No&quot; Symbol 7"/>
            <p:cNvSpPr/>
            <p:nvPr/>
          </p:nvSpPr>
          <p:spPr>
            <a:xfrm>
              <a:off x="2285984" y="2075880"/>
              <a:ext cx="4643470" cy="4780067"/>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632044" y="2075880"/>
              <a:ext cx="831830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CHRISTIANITY SAYS NO?</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For many Christians co-habitation (living together outside of marriage) is not accepted.</a:t>
            </a:r>
          </a:p>
          <a:p>
            <a:r>
              <a:rPr lang="en-GB" dirty="0" smtClean="0"/>
              <a:t>God intended people to marry but not to cohabit as this encourages sexual relations outside of marriage. </a:t>
            </a:r>
          </a:p>
          <a:p>
            <a:r>
              <a:rPr lang="en-GB" dirty="0" smtClean="0"/>
              <a:t>The 7</a:t>
            </a:r>
            <a:r>
              <a:rPr lang="en-GB" baseline="30000" dirty="0" smtClean="0"/>
              <a:t>th</a:t>
            </a:r>
            <a:r>
              <a:rPr lang="en-GB" dirty="0" smtClean="0"/>
              <a:t> commandment ‘you shall not commit adultery’ – interpreted as wrong to have a sexual relationship with anyone to whom you are not married. </a:t>
            </a:r>
          </a:p>
          <a:p>
            <a:pPr>
              <a:buNone/>
            </a:pPr>
            <a:r>
              <a:rPr lang="en-GB" dirty="0" smtClean="0"/>
              <a:t> </a:t>
            </a:r>
            <a:endParaRPr lang="en-GB" dirty="0"/>
          </a:p>
        </p:txBody>
      </p:sp>
      <p:sp>
        <p:nvSpPr>
          <p:cNvPr id="3" name="Title 2"/>
          <p:cNvSpPr>
            <a:spLocks noGrp="1"/>
          </p:cNvSpPr>
          <p:nvPr>
            <p:ph type="title"/>
          </p:nvPr>
        </p:nvSpPr>
        <p:spPr/>
        <p:txBody>
          <a:bodyPr/>
          <a:lstStyle/>
          <a:p>
            <a:r>
              <a:rPr lang="en-GB" dirty="0" smtClean="0"/>
              <a:t>Beliefs about co-habitation</a:t>
            </a:r>
            <a:endParaRPr lang="en-GB"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142984"/>
            <a:ext cx="8229600" cy="2376300"/>
          </a:xfrm>
          <a:solidFill>
            <a:schemeClr val="accent1">
              <a:lumMod val="20000"/>
              <a:lumOff val="80000"/>
            </a:schemeClr>
          </a:solidFill>
        </p:spPr>
        <p:txBody>
          <a:bodyPr>
            <a:normAutofit fontScale="70000" lnSpcReduction="20000"/>
          </a:bodyPr>
          <a:lstStyle/>
          <a:p>
            <a:r>
              <a:rPr lang="en-GB" dirty="0" smtClean="0"/>
              <a:t>Effective contraception is now freely available</a:t>
            </a:r>
          </a:p>
          <a:p>
            <a:r>
              <a:rPr lang="en-GB" dirty="0" smtClean="0"/>
              <a:t>If contraception fails, abortion could be available. With the ‘morning after’ pill conception can be prevented up to 6 days after sexual intercourse. No one has to go through a pregnancy if they don’t want to.</a:t>
            </a:r>
          </a:p>
          <a:p>
            <a:r>
              <a:rPr lang="en-GB" dirty="0" smtClean="0"/>
              <a:t>Few people expect their partners to be virgins when they marry them</a:t>
            </a:r>
          </a:p>
          <a:p>
            <a:r>
              <a:rPr lang="en-GB" dirty="0" smtClean="0"/>
              <a:t>Few people accept the teaching of the Church which has always been against sex before and outside of the marriage.</a:t>
            </a:r>
            <a:endParaRPr lang="en-GB" dirty="0"/>
          </a:p>
        </p:txBody>
      </p:sp>
      <p:sp>
        <p:nvSpPr>
          <p:cNvPr id="3" name="Title 2"/>
          <p:cNvSpPr>
            <a:spLocks noGrp="1"/>
          </p:cNvSpPr>
          <p:nvPr>
            <p:ph type="title"/>
          </p:nvPr>
        </p:nvSpPr>
        <p:spPr>
          <a:xfrm>
            <a:off x="-32" y="71422"/>
            <a:ext cx="8229600" cy="1143000"/>
          </a:xfrm>
        </p:spPr>
        <p:txBody>
          <a:bodyPr>
            <a:normAutofit fontScale="90000"/>
          </a:bodyPr>
          <a:lstStyle/>
          <a:p>
            <a:r>
              <a:rPr lang="en-GB" dirty="0" smtClean="0"/>
              <a:t>Why might people be having sex outside the marriage?</a:t>
            </a:r>
            <a:endParaRPr lang="en-GB" dirty="0"/>
          </a:p>
        </p:txBody>
      </p:sp>
      <p:grpSp>
        <p:nvGrpSpPr>
          <p:cNvPr id="13" name="Group 12"/>
          <p:cNvGrpSpPr/>
          <p:nvPr/>
        </p:nvGrpSpPr>
        <p:grpSpPr>
          <a:xfrm>
            <a:off x="71406" y="3357570"/>
            <a:ext cx="9072594" cy="3500430"/>
            <a:chOff x="71406" y="3357570"/>
            <a:chExt cx="9072594" cy="3500430"/>
          </a:xfrm>
        </p:grpSpPr>
        <p:sp>
          <p:nvSpPr>
            <p:cNvPr id="5" name="Content Placeholder 1"/>
            <p:cNvSpPr txBox="1">
              <a:spLocks/>
            </p:cNvSpPr>
            <p:nvPr/>
          </p:nvSpPr>
          <p:spPr>
            <a:xfrm>
              <a:off x="247282" y="4195972"/>
              <a:ext cx="6753610" cy="2376300"/>
            </a:xfrm>
            <a:prstGeom prst="rect">
              <a:avLst/>
            </a:prstGeom>
            <a:solidFill>
              <a:schemeClr val="accent1">
                <a:lumMod val="20000"/>
                <a:lumOff val="80000"/>
              </a:schemeClr>
            </a:solidFill>
          </p:spPr>
          <p:txBody>
            <a:bodyPr vert="horz">
              <a:normAutofit fontScale="7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Numbers of people reporting</a:t>
              </a:r>
              <a:r>
                <a:rPr kumimoji="0" lang="en-GB" sz="2700" b="0" i="0" u="none" strike="noStrike" kern="1200" cap="none" spc="0" normalizeH="0" noProof="0" dirty="0" smtClean="0">
                  <a:ln>
                    <a:noFill/>
                  </a:ln>
                  <a:solidFill>
                    <a:schemeClr val="tx1"/>
                  </a:solidFill>
                  <a:effectLst/>
                  <a:uLnTx/>
                  <a:uFillTx/>
                  <a:latin typeface="+mn-lt"/>
                  <a:ea typeface="+mn-ea"/>
                  <a:cs typeface="+mn-cs"/>
                </a:rPr>
                <a:t> s</a:t>
              </a:r>
              <a:r>
                <a:rPr kumimoji="0" lang="en-GB" sz="2700" b="0" i="0" u="none" strike="noStrike" kern="1200" cap="none" spc="0" normalizeH="0" baseline="0" noProof="0" dirty="0" smtClean="0">
                  <a:ln>
                    <a:noFill/>
                  </a:ln>
                  <a:solidFill>
                    <a:schemeClr val="tx1"/>
                  </a:solidFill>
                  <a:effectLst/>
                  <a:uLnTx/>
                  <a:uFillTx/>
                  <a:latin typeface="+mn-lt"/>
                  <a:ea typeface="+mn-ea"/>
                  <a:cs typeface="+mn-cs"/>
                </a:rPr>
                <a:t>exual</a:t>
              </a:r>
              <a:r>
                <a:rPr kumimoji="0" lang="en-GB" sz="2700" b="0" i="0" u="none" strike="noStrike" kern="1200" cap="none" spc="0" normalizeH="0" noProof="0" dirty="0" smtClean="0">
                  <a:ln>
                    <a:noFill/>
                  </a:ln>
                  <a:solidFill>
                    <a:schemeClr val="tx1"/>
                  </a:solidFill>
                  <a:effectLst/>
                  <a:uLnTx/>
                  <a:uFillTx/>
                  <a:latin typeface="+mn-lt"/>
                  <a:ea typeface="+mn-ea"/>
                  <a:cs typeface="+mn-cs"/>
                </a:rPr>
                <a:t> transmitted diseases are rising steeply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GB" sz="2700" baseline="0" dirty="0" smtClean="0"/>
                <a:t>AIDS</a:t>
              </a:r>
              <a:r>
                <a:rPr lang="en-GB" sz="2700" dirty="0" smtClean="0"/>
                <a:t> is spreading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More unwanted and unplanned babies are being born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GB" sz="2700" dirty="0" smtClean="0"/>
                <a:t>Thousands of marriages are breaking up each year due to one or both partners being unfaithful</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2"/>
            <p:cNvSpPr txBox="1">
              <a:spLocks/>
            </p:cNvSpPr>
            <p:nvPr/>
          </p:nvSpPr>
          <p:spPr>
            <a:xfrm>
              <a:off x="71406" y="3357570"/>
              <a:ext cx="675361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Sex at any price?</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098" name="Picture 2" descr="http://img.thesun.co.uk/multimedia/archive/00419/affairRex_419501a.jpg"/>
            <p:cNvPicPr>
              <a:picLocks noChangeAspect="1" noChangeArrowheads="1"/>
            </p:cNvPicPr>
            <p:nvPr/>
          </p:nvPicPr>
          <p:blipFill>
            <a:blip r:embed="rId2" cstate="print"/>
            <a:srcRect/>
            <a:stretch>
              <a:fillRect/>
            </a:stretch>
          </p:blipFill>
          <p:spPr bwMode="auto">
            <a:xfrm>
              <a:off x="7041176" y="3929066"/>
              <a:ext cx="2102824" cy="2928934"/>
            </a:xfrm>
            <a:prstGeom prst="rect">
              <a:avLst/>
            </a:prstGeom>
            <a:noFill/>
          </p:spPr>
        </p:pic>
      </p:grpSp>
      <p:pic>
        <p:nvPicPr>
          <p:cNvPr id="4100" name="Picture 4" descr="http://www.havefunbesafe.ca/images/condom_contraception_titles.jpg"/>
          <p:cNvPicPr>
            <a:picLocks noChangeAspect="1" noChangeArrowheads="1"/>
          </p:cNvPicPr>
          <p:nvPr/>
        </p:nvPicPr>
        <p:blipFill>
          <a:blip r:embed="rId3" cstate="print"/>
          <a:srcRect/>
          <a:stretch>
            <a:fillRect/>
          </a:stretch>
        </p:blipFill>
        <p:spPr bwMode="auto">
          <a:xfrm>
            <a:off x="7572396" y="71446"/>
            <a:ext cx="1571604" cy="157160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712968" cy="5909310"/>
          </a:xfrm>
          <a:prstGeom prst="rect">
            <a:avLst/>
          </a:prstGeom>
          <a:noFill/>
        </p:spPr>
        <p:txBody>
          <a:bodyPr wrap="square" rtlCol="0">
            <a:spAutoFit/>
          </a:bodyPr>
          <a:lstStyle/>
          <a:p>
            <a:pPr algn="ctr"/>
            <a:r>
              <a:rPr lang="en-GB" b="1" dirty="0" smtClean="0">
                <a:latin typeface="Accord Light SF" pitchFamily="2" charset="0"/>
              </a:rPr>
              <a:t>The </a:t>
            </a:r>
            <a:r>
              <a:rPr lang="en-GB" b="1" dirty="0" smtClean="0">
                <a:latin typeface="Accord Light SF" pitchFamily="2" charset="0"/>
              </a:rPr>
              <a:t>‘</a:t>
            </a:r>
            <a:r>
              <a:rPr lang="en-GB" b="1" dirty="0" err="1" smtClean="0">
                <a:latin typeface="Accord Light SF" pitchFamily="2" charset="0"/>
              </a:rPr>
              <a:t>Skedge</a:t>
            </a:r>
            <a:r>
              <a:rPr lang="en-GB" b="1" dirty="0" smtClean="0">
                <a:latin typeface="Accord Light SF" pitchFamily="2" charset="0"/>
              </a:rPr>
              <a:t>’</a:t>
            </a:r>
            <a:r>
              <a:rPr lang="en-GB" b="1" dirty="0" smtClean="0">
                <a:latin typeface="Accord Light SF" pitchFamily="2" charset="0"/>
              </a:rPr>
              <a:t>:</a:t>
            </a:r>
            <a:endParaRPr lang="en-GB" sz="2000" dirty="0" smtClean="0">
              <a:latin typeface="Accord Light SF" pitchFamily="2" charset="0"/>
            </a:endParaRPr>
          </a:p>
          <a:p>
            <a:r>
              <a:rPr lang="en-GB" sz="1800" b="1" dirty="0" smtClean="0">
                <a:latin typeface="Accord Light SF" pitchFamily="2" charset="0"/>
              </a:rPr>
              <a:t>March 20th </a:t>
            </a:r>
            <a:r>
              <a:rPr lang="en-GB" b="1" dirty="0" smtClean="0">
                <a:solidFill>
                  <a:schemeClr val="accent2">
                    <a:lumMod val="75000"/>
                  </a:schemeClr>
                </a:solidFill>
                <a:latin typeface="Accord Light SF" pitchFamily="2" charset="0"/>
              </a:rPr>
              <a:t>Religion and human relationships</a:t>
            </a:r>
            <a:endParaRPr lang="en-GB" sz="1800" b="1" dirty="0" smtClean="0">
              <a:solidFill>
                <a:schemeClr val="accent2">
                  <a:lumMod val="75000"/>
                </a:schemeClr>
              </a:solidFill>
              <a:latin typeface="Accord Light SF" pitchFamily="2" charset="0"/>
            </a:endParaRPr>
          </a:p>
          <a:p>
            <a:r>
              <a:rPr lang="en-GB" sz="1800" dirty="0" smtClean="0">
                <a:latin typeface="Accord Light SF" pitchFamily="2" charset="0"/>
              </a:rPr>
              <a:t>March </a:t>
            </a:r>
            <a:r>
              <a:rPr lang="en-GB" dirty="0" smtClean="0">
                <a:latin typeface="Accord Light SF" pitchFamily="2" charset="0"/>
              </a:rPr>
              <a:t>27</a:t>
            </a:r>
            <a:r>
              <a:rPr lang="en-GB" sz="1800" baseline="30000" dirty="0" smtClean="0">
                <a:latin typeface="Accord Light SF" pitchFamily="2" charset="0"/>
              </a:rPr>
              <a:t>th</a:t>
            </a:r>
            <a:r>
              <a:rPr lang="en-GB" sz="1800" dirty="0" smtClean="0">
                <a:latin typeface="Accord Light SF" pitchFamily="2" charset="0"/>
              </a:rPr>
              <a:t> </a:t>
            </a:r>
            <a:r>
              <a:rPr lang="en-GB" sz="1800" dirty="0" smtClean="0">
                <a:solidFill>
                  <a:schemeClr val="accent2">
                    <a:lumMod val="75000"/>
                  </a:schemeClr>
                </a:solidFill>
                <a:latin typeface="Accord Light SF" pitchFamily="2" charset="0"/>
              </a:rPr>
              <a:t>Religion and </a:t>
            </a:r>
            <a:r>
              <a:rPr lang="en-GB" dirty="0" smtClean="0">
                <a:solidFill>
                  <a:schemeClr val="accent2">
                    <a:lumMod val="75000"/>
                  </a:schemeClr>
                </a:solidFill>
                <a:latin typeface="Accord Light SF" pitchFamily="2" charset="0"/>
              </a:rPr>
              <a:t>medical </a:t>
            </a:r>
            <a:r>
              <a:rPr lang="en-GB" dirty="0" smtClean="0">
                <a:solidFill>
                  <a:schemeClr val="accent2">
                    <a:lumMod val="75000"/>
                  </a:schemeClr>
                </a:solidFill>
                <a:latin typeface="Accord Light SF" pitchFamily="2" charset="0"/>
              </a:rPr>
              <a:t>ethics</a:t>
            </a:r>
            <a:endParaRPr lang="en-GB" sz="1800" dirty="0">
              <a:solidFill>
                <a:schemeClr val="accent2">
                  <a:lumMod val="75000"/>
                </a:schemeClr>
              </a:solidFill>
              <a:latin typeface="Accord Light SF" pitchFamily="2" charset="0"/>
            </a:endParaRPr>
          </a:p>
          <a:p>
            <a:r>
              <a:rPr lang="en-GB" dirty="0" smtClean="0">
                <a:solidFill>
                  <a:schemeClr val="accent2">
                    <a:lumMod val="75000"/>
                  </a:schemeClr>
                </a:solidFill>
                <a:latin typeface="Accord Light SF" pitchFamily="2" charset="0"/>
              </a:rPr>
              <a:t>(Easter break)</a:t>
            </a:r>
          </a:p>
          <a:p>
            <a:endParaRPr lang="en-GB" sz="1800" dirty="0" smtClean="0">
              <a:solidFill>
                <a:schemeClr val="accent2">
                  <a:lumMod val="75000"/>
                </a:schemeClr>
              </a:solidFill>
              <a:latin typeface="Accord Light SF" pitchFamily="2" charset="0"/>
            </a:endParaRPr>
          </a:p>
          <a:p>
            <a:r>
              <a:rPr lang="en-GB" sz="1800" dirty="0" smtClean="0">
                <a:latin typeface="Accord Light SF" pitchFamily="2" charset="0"/>
              </a:rPr>
              <a:t>April </a:t>
            </a:r>
            <a:r>
              <a:rPr lang="en-GB" sz="1800" dirty="0" smtClean="0">
                <a:latin typeface="Accord Light SF" pitchFamily="2" charset="0"/>
              </a:rPr>
              <a:t>17</a:t>
            </a:r>
            <a:r>
              <a:rPr lang="en-GB" sz="1800" baseline="30000" dirty="0" smtClean="0">
                <a:latin typeface="Accord Light SF" pitchFamily="2" charset="0"/>
              </a:rPr>
              <a:t>th</a:t>
            </a:r>
            <a:r>
              <a:rPr lang="en-GB" sz="1800" dirty="0" smtClean="0">
                <a:latin typeface="Accord Light SF" pitchFamily="2" charset="0"/>
              </a:rPr>
              <a:t> </a:t>
            </a:r>
            <a:r>
              <a:rPr lang="en-GB" dirty="0" smtClean="0">
                <a:solidFill>
                  <a:schemeClr val="accent2">
                    <a:lumMod val="75000"/>
                  </a:schemeClr>
                </a:solidFill>
                <a:latin typeface="Accord Light SF" pitchFamily="2" charset="0"/>
              </a:rPr>
              <a:t>Religion, poverty and wealth</a:t>
            </a:r>
            <a:endParaRPr lang="en-GB" sz="1800" dirty="0" smtClean="0">
              <a:solidFill>
                <a:schemeClr val="accent2">
                  <a:lumMod val="75000"/>
                </a:schemeClr>
              </a:solidFill>
              <a:latin typeface="Accord Light SF" pitchFamily="2" charset="0"/>
            </a:endParaRPr>
          </a:p>
          <a:p>
            <a:r>
              <a:rPr lang="en-GB" sz="1800" dirty="0" smtClean="0">
                <a:latin typeface="Accord Light SF" pitchFamily="2" charset="0"/>
              </a:rPr>
              <a:t>April </a:t>
            </a:r>
            <a:r>
              <a:rPr lang="en-GB" dirty="0" smtClean="0">
                <a:latin typeface="Accord Light SF" pitchFamily="2" charset="0"/>
              </a:rPr>
              <a:t>24</a:t>
            </a:r>
            <a:r>
              <a:rPr lang="en-GB" sz="1800" baseline="30000" dirty="0" smtClean="0">
                <a:latin typeface="Accord Light SF" pitchFamily="2" charset="0"/>
              </a:rPr>
              <a:t>th</a:t>
            </a:r>
            <a:r>
              <a:rPr lang="en-GB" sz="1800" dirty="0" smtClean="0">
                <a:latin typeface="Accord Light SF" pitchFamily="2" charset="0"/>
              </a:rPr>
              <a:t>  </a:t>
            </a:r>
            <a:r>
              <a:rPr lang="en-GB" sz="1800" dirty="0" smtClean="0">
                <a:latin typeface="Accord Light SF" pitchFamily="2" charset="0"/>
              </a:rPr>
              <a:t>Revision session for three previous </a:t>
            </a:r>
            <a:r>
              <a:rPr lang="en-GB" dirty="0" smtClean="0">
                <a:latin typeface="Accord Light SF" pitchFamily="2" charset="0"/>
              </a:rPr>
              <a:t>Applied Ethics</a:t>
            </a:r>
            <a:r>
              <a:rPr lang="en-GB" sz="1800" dirty="0" smtClean="0">
                <a:latin typeface="Accord Light SF" pitchFamily="2" charset="0"/>
              </a:rPr>
              <a:t> sessions, including exam practise</a:t>
            </a:r>
          </a:p>
          <a:p>
            <a:endParaRPr lang="en-GB" sz="1800" dirty="0" smtClean="0">
              <a:latin typeface="Accord Light SF" pitchFamily="2" charset="0"/>
            </a:endParaRPr>
          </a:p>
          <a:p>
            <a:r>
              <a:rPr lang="en-GB" dirty="0" smtClean="0">
                <a:latin typeface="Accord Light SF" pitchFamily="2" charset="0"/>
              </a:rPr>
              <a:t>May 1st</a:t>
            </a:r>
            <a:r>
              <a:rPr lang="en-GB" sz="1800" dirty="0" smtClean="0">
                <a:latin typeface="Accord Light SF" pitchFamily="2" charset="0"/>
              </a:rPr>
              <a:t> </a:t>
            </a:r>
            <a:r>
              <a:rPr lang="en-GB" dirty="0" smtClean="0">
                <a:solidFill>
                  <a:srgbClr val="0070C0"/>
                </a:solidFill>
                <a:latin typeface="Accord Light SF" pitchFamily="2" charset="0"/>
              </a:rPr>
              <a:t>Beliefs about deity</a:t>
            </a:r>
            <a:endParaRPr lang="en-GB" sz="1800" dirty="0" smtClean="0">
              <a:solidFill>
                <a:srgbClr val="0070C0"/>
              </a:solidFill>
              <a:latin typeface="Accord Light SF" pitchFamily="2" charset="0"/>
            </a:endParaRPr>
          </a:p>
          <a:p>
            <a:r>
              <a:rPr lang="en-GB" dirty="0" smtClean="0">
                <a:latin typeface="Accord Light SF" pitchFamily="2" charset="0"/>
              </a:rPr>
              <a:t>May</a:t>
            </a:r>
            <a:r>
              <a:rPr lang="en-GB" sz="1800" dirty="0" smtClean="0">
                <a:latin typeface="Accord Light SF" pitchFamily="2" charset="0"/>
              </a:rPr>
              <a:t> </a:t>
            </a:r>
            <a:r>
              <a:rPr lang="en-GB" dirty="0" smtClean="0">
                <a:latin typeface="Accord Light SF" pitchFamily="2" charset="0"/>
              </a:rPr>
              <a:t>8th</a:t>
            </a:r>
            <a:r>
              <a:rPr lang="en-GB" sz="1800" dirty="0" smtClean="0">
                <a:latin typeface="Accord Light SF" pitchFamily="2" charset="0"/>
              </a:rPr>
              <a:t> </a:t>
            </a:r>
            <a:r>
              <a:rPr lang="en-GB" sz="1800" dirty="0" smtClean="0">
                <a:solidFill>
                  <a:srgbClr val="0070C0"/>
                </a:solidFill>
                <a:latin typeface="Accord Light SF" pitchFamily="2" charset="0"/>
              </a:rPr>
              <a:t>Religious and spiritual </a:t>
            </a:r>
            <a:r>
              <a:rPr lang="en-GB" sz="1800" dirty="0" smtClean="0">
                <a:solidFill>
                  <a:srgbClr val="0070C0"/>
                </a:solidFill>
                <a:latin typeface="Accord Light SF" pitchFamily="2" charset="0"/>
              </a:rPr>
              <a:t>experience</a:t>
            </a:r>
          </a:p>
          <a:p>
            <a:endParaRPr lang="en-GB" sz="1800" dirty="0" smtClean="0">
              <a:solidFill>
                <a:srgbClr val="0070C0"/>
              </a:solidFill>
              <a:latin typeface="Accord Light SF" pitchFamily="2" charset="0"/>
            </a:endParaRPr>
          </a:p>
          <a:p>
            <a:r>
              <a:rPr lang="en-GB" dirty="0">
                <a:solidFill>
                  <a:srgbClr val="FF0066"/>
                </a:solidFill>
                <a:latin typeface="Accord Light SF" pitchFamily="2" charset="0"/>
              </a:rPr>
              <a:t>May 13th Applied Ethics papers 1 &amp; 2</a:t>
            </a:r>
          </a:p>
          <a:p>
            <a:endParaRPr lang="en-GB" sz="1800" dirty="0" smtClean="0">
              <a:solidFill>
                <a:srgbClr val="0070C0"/>
              </a:solidFill>
              <a:latin typeface="Accord Light SF" pitchFamily="2" charset="0"/>
            </a:endParaRPr>
          </a:p>
          <a:p>
            <a:r>
              <a:rPr lang="en-GB" dirty="0">
                <a:latin typeface="Accord Light SF" pitchFamily="2" charset="0"/>
              </a:rPr>
              <a:t>May </a:t>
            </a:r>
            <a:r>
              <a:rPr lang="en-GB" dirty="0" smtClean="0">
                <a:latin typeface="Accord Light SF" pitchFamily="2" charset="0"/>
              </a:rPr>
              <a:t>15th </a:t>
            </a:r>
            <a:r>
              <a:rPr lang="en-GB" dirty="0">
                <a:solidFill>
                  <a:srgbClr val="0070C0"/>
                </a:solidFill>
                <a:latin typeface="Accord Light SF" pitchFamily="2" charset="0"/>
              </a:rPr>
              <a:t>The end of life</a:t>
            </a:r>
          </a:p>
          <a:p>
            <a:r>
              <a:rPr lang="en-GB" sz="1800" dirty="0" smtClean="0">
                <a:latin typeface="Accord Light SF" pitchFamily="2" charset="0"/>
              </a:rPr>
              <a:t>May </a:t>
            </a:r>
            <a:r>
              <a:rPr lang="en-GB" dirty="0" smtClean="0">
                <a:latin typeface="Accord Light SF" pitchFamily="2" charset="0"/>
              </a:rPr>
              <a:t>22</a:t>
            </a:r>
            <a:r>
              <a:rPr lang="en-GB" dirty="0" smtClean="0">
                <a:latin typeface="Accord Light SF" pitchFamily="2" charset="0"/>
              </a:rPr>
              <a:t>nd</a:t>
            </a:r>
            <a:r>
              <a:rPr lang="en-GB" sz="1800" dirty="0" smtClean="0">
                <a:latin typeface="Accord Light SF" pitchFamily="2" charset="0"/>
              </a:rPr>
              <a:t> </a:t>
            </a:r>
            <a:r>
              <a:rPr lang="en-GB" sz="1800" dirty="0" smtClean="0">
                <a:latin typeface="Accord Light SF" pitchFamily="2" charset="0"/>
              </a:rPr>
              <a:t>Revision session for three previous </a:t>
            </a:r>
            <a:r>
              <a:rPr lang="en-GB" dirty="0" smtClean="0">
                <a:latin typeface="Accord Light SF" pitchFamily="2" charset="0"/>
              </a:rPr>
              <a:t>Philosophy</a:t>
            </a:r>
            <a:r>
              <a:rPr lang="en-GB" sz="1800" dirty="0" smtClean="0">
                <a:latin typeface="Accord Light SF" pitchFamily="2" charset="0"/>
              </a:rPr>
              <a:t> sessions, including exam </a:t>
            </a:r>
            <a:r>
              <a:rPr lang="en-GB" sz="1800" dirty="0" smtClean="0">
                <a:latin typeface="Accord Light SF" pitchFamily="2" charset="0"/>
              </a:rPr>
              <a:t>practise</a:t>
            </a:r>
          </a:p>
          <a:p>
            <a:r>
              <a:rPr lang="en-GB" sz="1800" dirty="0" smtClean="0">
                <a:latin typeface="Accord Light SF" pitchFamily="2" charset="0"/>
              </a:rPr>
              <a:t>(Half term)</a:t>
            </a:r>
          </a:p>
          <a:p>
            <a:endParaRPr lang="en-GB" sz="1800" dirty="0" smtClean="0">
              <a:latin typeface="Accord Light SF" pitchFamily="2" charset="0"/>
            </a:endParaRPr>
          </a:p>
          <a:p>
            <a:r>
              <a:rPr lang="en-GB" sz="1800" dirty="0" smtClean="0">
                <a:latin typeface="Accord Light SF" pitchFamily="2" charset="0"/>
              </a:rPr>
              <a:t>June 5</a:t>
            </a:r>
            <a:r>
              <a:rPr lang="en-GB" sz="1800" baseline="30000" dirty="0" smtClean="0">
                <a:latin typeface="Accord Light SF" pitchFamily="2" charset="0"/>
              </a:rPr>
              <a:t>th</a:t>
            </a:r>
            <a:r>
              <a:rPr lang="en-GB" sz="1800" dirty="0" smtClean="0">
                <a:latin typeface="Accord Light SF" pitchFamily="2" charset="0"/>
              </a:rPr>
              <a:t> &amp; 12</a:t>
            </a:r>
            <a:r>
              <a:rPr lang="en-GB" sz="1800" baseline="30000" dirty="0" smtClean="0">
                <a:latin typeface="Accord Light SF" pitchFamily="2" charset="0"/>
              </a:rPr>
              <a:t>th</a:t>
            </a:r>
            <a:r>
              <a:rPr lang="en-GB" sz="1800" dirty="0" smtClean="0">
                <a:latin typeface="Accord Light SF" pitchFamily="2" charset="0"/>
              </a:rPr>
              <a:t> </a:t>
            </a:r>
            <a:r>
              <a:rPr lang="en-GB" sz="1800" dirty="0" smtClean="0">
                <a:solidFill>
                  <a:schemeClr val="accent1"/>
                </a:solidFill>
                <a:latin typeface="Accord Light SF" pitchFamily="2" charset="0"/>
              </a:rPr>
              <a:t>Open workshops for Philosophy Papers</a:t>
            </a:r>
          </a:p>
          <a:p>
            <a:endParaRPr lang="en-GB" sz="1800" dirty="0" smtClean="0">
              <a:solidFill>
                <a:schemeClr val="accent1"/>
              </a:solidFill>
              <a:latin typeface="Accord Light SF" pitchFamily="2" charset="0"/>
            </a:endParaRPr>
          </a:p>
          <a:p>
            <a:r>
              <a:rPr lang="en-GB" sz="1800" dirty="0" smtClean="0">
                <a:solidFill>
                  <a:srgbClr val="FF0000"/>
                </a:solidFill>
                <a:latin typeface="Accord Light SF" pitchFamily="2" charset="0"/>
              </a:rPr>
              <a:t>June 14</a:t>
            </a:r>
            <a:r>
              <a:rPr lang="en-GB" sz="1800" baseline="30000" dirty="0" smtClean="0">
                <a:solidFill>
                  <a:srgbClr val="FF0000"/>
                </a:solidFill>
                <a:latin typeface="Accord Light SF" pitchFamily="2" charset="0"/>
              </a:rPr>
              <a:t>th</a:t>
            </a:r>
            <a:r>
              <a:rPr lang="en-GB" sz="1800" dirty="0" smtClean="0">
                <a:solidFill>
                  <a:srgbClr val="FF0000"/>
                </a:solidFill>
                <a:latin typeface="Accord Light SF" pitchFamily="2" charset="0"/>
              </a:rPr>
              <a:t> </a:t>
            </a:r>
            <a:r>
              <a:rPr lang="en-GB" dirty="0" smtClean="0">
                <a:solidFill>
                  <a:srgbClr val="FF0000"/>
                </a:solidFill>
                <a:latin typeface="Accord Light SF" pitchFamily="2" charset="0"/>
              </a:rPr>
              <a:t>Philosophy</a:t>
            </a:r>
            <a:r>
              <a:rPr lang="en-GB" sz="1800" dirty="0" smtClean="0">
                <a:solidFill>
                  <a:srgbClr val="FF0000"/>
                </a:solidFill>
                <a:latin typeface="Accord Light SF" pitchFamily="2" charset="0"/>
              </a:rPr>
              <a:t> Papers 1 &amp; 2</a:t>
            </a:r>
          </a:p>
          <a:p>
            <a:endParaRPr lang="en-GB" dirty="0"/>
          </a:p>
        </p:txBody>
      </p:sp>
    </p:spTree>
    <p:extLst>
      <p:ext uri="{BB962C8B-B14F-4D97-AF65-F5344CB8AC3E}">
        <p14:creationId xmlns:p14="http://schemas.microsoft.com/office/powerpoint/2010/main" val="73259898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857232"/>
            <a:ext cx="8229600" cy="3000395"/>
          </a:xfrm>
        </p:spPr>
        <p:txBody>
          <a:bodyPr>
            <a:normAutofit fontScale="62500" lnSpcReduction="20000"/>
          </a:bodyPr>
          <a:lstStyle/>
          <a:p>
            <a:r>
              <a:rPr lang="en-GB" dirty="0" smtClean="0"/>
              <a:t>Excluding marriage and sex</a:t>
            </a:r>
          </a:p>
          <a:p>
            <a:r>
              <a:rPr lang="en-GB" dirty="0" smtClean="0"/>
              <a:t>Associated with Roman Catholic Church</a:t>
            </a:r>
          </a:p>
          <a:p>
            <a:r>
              <a:rPr lang="en-GB" dirty="0" smtClean="0"/>
              <a:t>Paul was unmarried and commended the celibate state for those who wished to devote themselves fully to the service of God.</a:t>
            </a:r>
          </a:p>
          <a:p>
            <a:r>
              <a:rPr lang="en-GB" dirty="0" smtClean="0"/>
              <a:t>‘I wish that all were as I myself am. But each has a particular gift from God, one having one kind and another a different kind’ (1 </a:t>
            </a:r>
            <a:r>
              <a:rPr lang="en-GB" dirty="0" err="1" smtClean="0"/>
              <a:t>Cor</a:t>
            </a:r>
            <a:r>
              <a:rPr lang="en-GB" dirty="0" smtClean="0"/>
              <a:t> 7:6)</a:t>
            </a:r>
          </a:p>
          <a:p>
            <a:r>
              <a:rPr lang="en-GB" dirty="0" smtClean="0"/>
              <a:t>1139 – Catholic Church demanded all priests be celibate (only church to do so)</a:t>
            </a:r>
          </a:p>
          <a:p>
            <a:r>
              <a:rPr lang="en-GB" dirty="0" smtClean="0"/>
              <a:t>There is a call for this to be changed – especially as the number of men joining the clergy is decreasing.</a:t>
            </a:r>
          </a:p>
          <a:p>
            <a:r>
              <a:rPr lang="en-GB" dirty="0" smtClean="0"/>
              <a:t>Pope Paul II – the rule stays!!</a:t>
            </a:r>
            <a:endParaRPr lang="en-GB" dirty="0"/>
          </a:p>
        </p:txBody>
      </p:sp>
      <p:sp>
        <p:nvSpPr>
          <p:cNvPr id="3" name="Title 2"/>
          <p:cNvSpPr>
            <a:spLocks noGrp="1"/>
          </p:cNvSpPr>
          <p:nvPr>
            <p:ph type="title"/>
          </p:nvPr>
        </p:nvSpPr>
        <p:spPr>
          <a:xfrm>
            <a:off x="71406" y="-24"/>
            <a:ext cx="8229600" cy="1143000"/>
          </a:xfrm>
        </p:spPr>
        <p:txBody>
          <a:bodyPr/>
          <a:lstStyle/>
          <a:p>
            <a:r>
              <a:rPr lang="en-GB" dirty="0" smtClean="0"/>
              <a:t>Celibacy - A way out???</a:t>
            </a:r>
            <a:endParaRPr lang="en-GB" dirty="0"/>
          </a:p>
        </p:txBody>
      </p:sp>
      <p:sp>
        <p:nvSpPr>
          <p:cNvPr id="4" name="TextBox 3"/>
          <p:cNvSpPr txBox="1"/>
          <p:nvPr/>
        </p:nvSpPr>
        <p:spPr>
          <a:xfrm>
            <a:off x="3071802" y="1142984"/>
            <a:ext cx="5643602" cy="1477328"/>
          </a:xfrm>
          <a:prstGeom prst="rect">
            <a:avLst/>
          </a:prstGeom>
          <a:solidFill>
            <a:schemeClr val="accent1">
              <a:lumMod val="20000"/>
              <a:lumOff val="80000"/>
            </a:schemeClr>
          </a:solidFill>
        </p:spPr>
        <p:txBody>
          <a:bodyPr wrap="square" rtlCol="0">
            <a:spAutoFit/>
          </a:bodyPr>
          <a:lstStyle/>
          <a:p>
            <a:pPr algn="just"/>
            <a:r>
              <a:rPr lang="en-GB" dirty="0" smtClean="0"/>
              <a:t>‘Do not deprive one another except perhaps by agreement for a set time, to devote yourselves to prayer and the come together again, so that Satan may not tempt you because of your lack of self control...’ (1 </a:t>
            </a:r>
            <a:r>
              <a:rPr lang="en-GB" dirty="0" err="1" smtClean="0"/>
              <a:t>Cor</a:t>
            </a:r>
            <a:r>
              <a:rPr lang="en-GB" dirty="0" smtClean="0"/>
              <a:t> 7:5)</a:t>
            </a:r>
            <a:endParaRPr lang="en-GB" dirty="0"/>
          </a:p>
        </p:txBody>
      </p:sp>
      <p:sp>
        <p:nvSpPr>
          <p:cNvPr id="5" name="Title 2"/>
          <p:cNvSpPr txBox="1">
            <a:spLocks/>
          </p:cNvSpPr>
          <p:nvPr/>
        </p:nvSpPr>
        <p:spPr>
          <a:xfrm>
            <a:off x="57176" y="3429000"/>
            <a:ext cx="8229600" cy="1143000"/>
          </a:xfrm>
          <a:prstGeom prst="rect">
            <a:avLst/>
          </a:prstGeom>
        </p:spPr>
        <p:txBody>
          <a:bodyPr vert="horz" rtlCol="0" anchor="ctr">
            <a:normAutofit fontScale="92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 divisive</a:t>
            </a:r>
            <a:r>
              <a:rPr kumimoji="0" lang="en-GB"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issue - Homosexuality</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TextBox 5"/>
          <p:cNvSpPr txBox="1"/>
          <p:nvPr/>
        </p:nvSpPr>
        <p:spPr>
          <a:xfrm>
            <a:off x="5072066" y="4286256"/>
            <a:ext cx="3786214" cy="923330"/>
          </a:xfrm>
          <a:prstGeom prst="rect">
            <a:avLst/>
          </a:prstGeom>
          <a:noFill/>
        </p:spPr>
        <p:txBody>
          <a:bodyPr wrap="square" rtlCol="0">
            <a:spAutoFit/>
          </a:bodyPr>
          <a:lstStyle/>
          <a:p>
            <a:pPr algn="ctr"/>
            <a:r>
              <a:rPr lang="en-GB" dirty="0" smtClean="0"/>
              <a:t>Some parts of the Anglican Church, especially African, teaches homosexuality is a sin.</a:t>
            </a:r>
            <a:endParaRPr lang="en-GB" dirty="0"/>
          </a:p>
        </p:txBody>
      </p:sp>
      <p:sp>
        <p:nvSpPr>
          <p:cNvPr id="7" name="TextBox 6"/>
          <p:cNvSpPr txBox="1"/>
          <p:nvPr/>
        </p:nvSpPr>
        <p:spPr>
          <a:xfrm>
            <a:off x="285720" y="4286256"/>
            <a:ext cx="3357586" cy="923330"/>
          </a:xfrm>
          <a:prstGeom prst="rect">
            <a:avLst/>
          </a:prstGeom>
          <a:noFill/>
        </p:spPr>
        <p:txBody>
          <a:bodyPr wrap="square" rtlCol="0">
            <a:spAutoFit/>
          </a:bodyPr>
          <a:lstStyle/>
          <a:p>
            <a:pPr algn="ctr"/>
            <a:r>
              <a:rPr lang="en-GB" dirty="0" smtClean="0"/>
              <a:t>Many Roman Catholics are strongly opposed to homosexuality</a:t>
            </a:r>
            <a:endParaRPr lang="en-GB" dirty="0"/>
          </a:p>
        </p:txBody>
      </p:sp>
      <p:sp>
        <p:nvSpPr>
          <p:cNvPr id="8" name="TextBox 7"/>
          <p:cNvSpPr txBox="1"/>
          <p:nvPr/>
        </p:nvSpPr>
        <p:spPr>
          <a:xfrm>
            <a:off x="1428728" y="5291752"/>
            <a:ext cx="7643866" cy="923330"/>
          </a:xfrm>
          <a:prstGeom prst="rect">
            <a:avLst/>
          </a:prstGeom>
          <a:noFill/>
        </p:spPr>
        <p:txBody>
          <a:bodyPr wrap="square" rtlCol="0">
            <a:spAutoFit/>
          </a:bodyPr>
          <a:lstStyle/>
          <a:p>
            <a:pPr algn="just"/>
            <a:r>
              <a:rPr lang="en-GB" dirty="0" smtClean="0"/>
              <a:t>This is a divisive issue because there are many Christians who are homosexual, including many priests. These Christians refer to ‘love thy neighbour’ to highlight how they should be treated.</a:t>
            </a:r>
            <a:endParaRPr lang="en-GB" dirty="0"/>
          </a:p>
        </p:txBody>
      </p:sp>
      <p:grpSp>
        <p:nvGrpSpPr>
          <p:cNvPr id="12" name="Group 11"/>
          <p:cNvGrpSpPr/>
          <p:nvPr/>
        </p:nvGrpSpPr>
        <p:grpSpPr>
          <a:xfrm>
            <a:off x="0" y="3571875"/>
            <a:ext cx="9144000" cy="3286125"/>
            <a:chOff x="0" y="3571876"/>
            <a:chExt cx="9144000" cy="3286125"/>
          </a:xfrm>
        </p:grpSpPr>
        <p:pic>
          <p:nvPicPr>
            <p:cNvPr id="3074" name="Picture 2" descr="http://4.bp.blogspot.com/_t-zFMe3ahlY/SKZ8hyYEnPI/AAAAAAAAApo/jvEV_MEcDBU/s320/Funny1.jpg"/>
            <p:cNvPicPr>
              <a:picLocks noChangeAspect="1" noChangeArrowheads="1"/>
            </p:cNvPicPr>
            <p:nvPr/>
          </p:nvPicPr>
          <p:blipFill>
            <a:blip r:embed="rId2" cstate="print"/>
            <a:srcRect/>
            <a:stretch>
              <a:fillRect/>
            </a:stretch>
          </p:blipFill>
          <p:spPr bwMode="auto">
            <a:xfrm>
              <a:off x="0" y="3571876"/>
              <a:ext cx="3646699" cy="3286125"/>
            </a:xfrm>
            <a:prstGeom prst="rect">
              <a:avLst/>
            </a:prstGeom>
            <a:noFill/>
          </p:spPr>
        </p:pic>
        <p:pic>
          <p:nvPicPr>
            <p:cNvPr id="3076" name="Picture 4" descr="http://cm1.theinsider.com/media/0/51/93/lennybj0.0.0.0x0.376x490.jpeg"/>
            <p:cNvPicPr>
              <a:picLocks noChangeAspect="1" noChangeArrowheads="1"/>
            </p:cNvPicPr>
            <p:nvPr/>
          </p:nvPicPr>
          <p:blipFill>
            <a:blip r:embed="rId3" cstate="print"/>
            <a:srcRect/>
            <a:stretch>
              <a:fillRect/>
            </a:stretch>
          </p:blipFill>
          <p:spPr bwMode="auto">
            <a:xfrm>
              <a:off x="3500430" y="3571876"/>
              <a:ext cx="2521597" cy="3286124"/>
            </a:xfrm>
            <a:prstGeom prst="rect">
              <a:avLst/>
            </a:prstGeom>
            <a:noFill/>
          </p:spPr>
        </p:pic>
        <p:pic>
          <p:nvPicPr>
            <p:cNvPr id="3078" name="Picture 6" descr="http://img.metro.co.uk/i/pix/2008/10/katyperryknife_450x300.jpg"/>
            <p:cNvPicPr>
              <a:picLocks noChangeAspect="1" noChangeArrowheads="1"/>
            </p:cNvPicPr>
            <p:nvPr/>
          </p:nvPicPr>
          <p:blipFill>
            <a:blip r:embed="rId4" cstate="print"/>
            <a:srcRect l="24637" r="11594"/>
            <a:stretch>
              <a:fillRect/>
            </a:stretch>
          </p:blipFill>
          <p:spPr bwMode="auto">
            <a:xfrm>
              <a:off x="6000760" y="3571876"/>
              <a:ext cx="3143240" cy="3286124"/>
            </a:xfrm>
            <a:prstGeom prst="rect">
              <a:avLst/>
            </a:prstGeom>
            <a:noFill/>
          </p:spPr>
        </p:pic>
      </p:grpSp>
      <p:grpSp>
        <p:nvGrpSpPr>
          <p:cNvPr id="16" name="Group 15"/>
          <p:cNvGrpSpPr/>
          <p:nvPr/>
        </p:nvGrpSpPr>
        <p:grpSpPr>
          <a:xfrm>
            <a:off x="-33" y="0"/>
            <a:ext cx="9144066" cy="3571876"/>
            <a:chOff x="-33" y="0"/>
            <a:chExt cx="9144066" cy="3571876"/>
          </a:xfrm>
        </p:grpSpPr>
        <p:pic>
          <p:nvPicPr>
            <p:cNvPr id="3080" name="Picture 8" descr="http://images-cdn01.associatedcontent.com/image/A8781/8781/300_8781.jpg"/>
            <p:cNvPicPr>
              <a:picLocks noChangeAspect="1" noChangeArrowheads="1"/>
            </p:cNvPicPr>
            <p:nvPr/>
          </p:nvPicPr>
          <p:blipFill>
            <a:blip r:embed="rId5" cstate="print"/>
            <a:srcRect/>
            <a:stretch>
              <a:fillRect/>
            </a:stretch>
          </p:blipFill>
          <p:spPr bwMode="auto">
            <a:xfrm>
              <a:off x="-33" y="9518"/>
              <a:ext cx="4207509" cy="3562358"/>
            </a:xfrm>
            <a:prstGeom prst="rect">
              <a:avLst/>
            </a:prstGeom>
            <a:noFill/>
          </p:spPr>
        </p:pic>
        <p:pic>
          <p:nvPicPr>
            <p:cNvPr id="3082" name="Picture 10" descr="http://www.mylifetime.com/files/imagecache/photo_gallery_featured/files/images/photogallery_lesbians.jpg"/>
            <p:cNvPicPr>
              <a:picLocks noChangeAspect="1" noChangeArrowheads="1"/>
            </p:cNvPicPr>
            <p:nvPr/>
          </p:nvPicPr>
          <p:blipFill>
            <a:blip r:embed="rId6" cstate="print"/>
            <a:srcRect b="3846"/>
            <a:stretch>
              <a:fillRect/>
            </a:stretch>
          </p:blipFill>
          <p:spPr bwMode="auto">
            <a:xfrm>
              <a:off x="4220117" y="0"/>
              <a:ext cx="4923916" cy="3571876"/>
            </a:xfrm>
            <a:prstGeom prst="rect">
              <a:avLst/>
            </a:prstGeom>
            <a:noFill/>
          </p:spPr>
        </p:pic>
      </p:grpSp>
      <p:pic>
        <p:nvPicPr>
          <p:cNvPr id="3084" name="Picture 12" descr="http://dailyphoto.org/files/290/54/priest-w-pride-flag-alt-hor-0500000n.jpg"/>
          <p:cNvPicPr>
            <a:picLocks noChangeAspect="1" noChangeArrowheads="1"/>
          </p:cNvPicPr>
          <p:nvPr/>
        </p:nvPicPr>
        <p:blipFill>
          <a:blip r:embed="rId7" cstate="print"/>
          <a:srcRect/>
          <a:stretch>
            <a:fillRect/>
          </a:stretch>
        </p:blipFill>
        <p:spPr bwMode="auto">
          <a:xfrm>
            <a:off x="2714612" y="0"/>
            <a:ext cx="3571876" cy="357187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par>
                          <p:cTn id="16" fill="hold">
                            <p:stCondLst>
                              <p:cond delay="500"/>
                            </p:stCondLst>
                            <p:childTnLst>
                              <p:par>
                                <p:cTn id="17" presetID="3" presetClass="entr" presetSubtype="10" fill="hold" nodeType="afterEffect">
                                  <p:stCondLst>
                                    <p:cond delay="3000"/>
                                  </p:stCondLst>
                                  <p:childTnLst>
                                    <p:set>
                                      <p:cBhvr>
                                        <p:cTn id="18" dur="1" fill="hold">
                                          <p:stCondLst>
                                            <p:cond delay="0"/>
                                          </p:stCondLst>
                                        </p:cTn>
                                        <p:tgtEl>
                                          <p:spTgt spid="3084"/>
                                        </p:tgtEl>
                                        <p:attrNameLst>
                                          <p:attrName>style.visibility</p:attrName>
                                        </p:attrNameLst>
                                      </p:cBhvr>
                                      <p:to>
                                        <p:strVal val="visible"/>
                                      </p:to>
                                    </p:set>
                                    <p:animEffect transition="in" filter="blinds(horizontal)">
                                      <p:cBhvr>
                                        <p:cTn id="19"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42918"/>
            <a:ext cx="9144000" cy="4786346"/>
          </a:xfrm>
        </p:spPr>
        <p:txBody>
          <a:bodyPr/>
          <a:lstStyle/>
          <a:p>
            <a:r>
              <a:rPr lang="en-GB" sz="1900" dirty="0" smtClean="0"/>
              <a:t>Only denomination that is strongly opposed to contraception!</a:t>
            </a:r>
          </a:p>
          <a:p>
            <a:r>
              <a:rPr lang="en-GB" sz="1900" dirty="0" smtClean="0"/>
              <a:t>Only form which is acceptable is the ‘rhythm method’ </a:t>
            </a:r>
          </a:p>
          <a:p>
            <a:r>
              <a:rPr lang="en-GB" sz="1900" dirty="0" smtClean="0"/>
              <a:t>‘...each and every marriage [sexual] act must remain open to the transmission of life’ (Pope Paul VI)</a:t>
            </a:r>
          </a:p>
          <a:p>
            <a:r>
              <a:rPr lang="en-GB" sz="1900" i="1" dirty="0" err="1" smtClean="0"/>
              <a:t>Humanae</a:t>
            </a:r>
            <a:r>
              <a:rPr lang="en-GB" sz="1900" i="1" dirty="0" smtClean="0"/>
              <a:t> Vitae </a:t>
            </a:r>
            <a:r>
              <a:rPr lang="en-GB" sz="1900" dirty="0" smtClean="0"/>
              <a:t>(On the Regulation of Life) 1968</a:t>
            </a:r>
          </a:p>
          <a:p>
            <a:r>
              <a:rPr lang="en-GB" sz="1900" dirty="0" smtClean="0"/>
              <a:t>Outlawed the pill, condom, sterilisation!! </a:t>
            </a:r>
          </a:p>
          <a:p>
            <a:endParaRPr lang="en-GB" dirty="0" smtClean="0"/>
          </a:p>
          <a:p>
            <a:pPr lvl="1"/>
            <a:endParaRPr lang="en-GB" dirty="0"/>
          </a:p>
        </p:txBody>
      </p:sp>
      <p:sp>
        <p:nvSpPr>
          <p:cNvPr id="4" name="Title 2"/>
          <p:cNvSpPr txBox="1">
            <a:spLocks/>
          </p:cNvSpPr>
          <p:nvPr/>
        </p:nvSpPr>
        <p:spPr>
          <a:xfrm>
            <a:off x="0" y="3357562"/>
            <a:ext cx="91440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Do Catholics have to get pregnant </a:t>
            </a:r>
            <a:r>
              <a:rPr kumimoji="0" lang="en-GB"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everytime</a:t>
            </a: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they have sex?</a:t>
            </a:r>
            <a:r>
              <a:rPr kumimoji="0" lang="en-GB"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Title 2"/>
          <p:cNvSpPr txBox="1">
            <a:spLocks/>
          </p:cNvSpPr>
          <p:nvPr/>
        </p:nvSpPr>
        <p:spPr>
          <a:xfrm>
            <a:off x="32" y="-142892"/>
            <a:ext cx="91440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RC beliefs about contraception</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Rectangle 6"/>
          <p:cNvSpPr/>
          <p:nvPr/>
        </p:nvSpPr>
        <p:spPr>
          <a:xfrm>
            <a:off x="3929090" y="4374063"/>
            <a:ext cx="5357818"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Rhythm method</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46151" y="4648802"/>
            <a:ext cx="38972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Abstinence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86248" y="5072066"/>
            <a:ext cx="4643470" cy="646331"/>
          </a:xfrm>
          <a:prstGeom prst="rect">
            <a:avLst/>
          </a:prstGeom>
          <a:noFill/>
        </p:spPr>
        <p:txBody>
          <a:bodyPr wrap="square" rtlCol="0">
            <a:spAutoFit/>
          </a:bodyPr>
          <a:lstStyle/>
          <a:p>
            <a:pPr algn="ctr"/>
            <a:r>
              <a:rPr lang="en-GB" dirty="0" smtClean="0"/>
              <a:t>God set purpose of married life to be making a family (I.e. Having a child)</a:t>
            </a:r>
            <a:endParaRPr lang="en-GB" dirty="0"/>
          </a:p>
        </p:txBody>
      </p:sp>
      <p:sp>
        <p:nvSpPr>
          <p:cNvPr id="10" name="TextBox 9"/>
          <p:cNvSpPr txBox="1"/>
          <p:nvPr/>
        </p:nvSpPr>
        <p:spPr>
          <a:xfrm>
            <a:off x="2071670" y="5715016"/>
            <a:ext cx="6786610" cy="923330"/>
          </a:xfrm>
          <a:prstGeom prst="rect">
            <a:avLst/>
          </a:prstGeom>
          <a:noFill/>
        </p:spPr>
        <p:txBody>
          <a:bodyPr wrap="square" rtlCol="0">
            <a:spAutoFit/>
          </a:bodyPr>
          <a:lstStyle/>
          <a:p>
            <a:pPr algn="ctr"/>
            <a:r>
              <a:rPr lang="en-GB" dirty="0" smtClean="0"/>
              <a:t>RCs in USA and UK upset by this. Survey suggested 80% ignored the teaching of the church and use contraception if they do not want to have a baby.</a:t>
            </a:r>
            <a:endParaRPr lang="en-GB" dirty="0"/>
          </a:p>
        </p:txBody>
      </p:sp>
      <p:grpSp>
        <p:nvGrpSpPr>
          <p:cNvPr id="14" name="Group 13"/>
          <p:cNvGrpSpPr/>
          <p:nvPr/>
        </p:nvGrpSpPr>
        <p:grpSpPr>
          <a:xfrm>
            <a:off x="0" y="3262308"/>
            <a:ext cx="9572660" cy="3595692"/>
            <a:chOff x="0" y="3262308"/>
            <a:chExt cx="9572660" cy="3595692"/>
          </a:xfrm>
        </p:grpSpPr>
        <p:pic>
          <p:nvPicPr>
            <p:cNvPr id="2050" name="Picture 2" descr="http://www.feministe.us/blog/wp-content/uploads/2008/02/gech_0001_0001_0_img0080-17-21-45.jpg"/>
            <p:cNvPicPr>
              <a:picLocks noChangeAspect="1" noChangeArrowheads="1"/>
            </p:cNvPicPr>
            <p:nvPr/>
          </p:nvPicPr>
          <p:blipFill>
            <a:blip r:embed="rId3" cstate="print"/>
            <a:srcRect/>
            <a:stretch>
              <a:fillRect/>
            </a:stretch>
          </p:blipFill>
          <p:spPr bwMode="auto">
            <a:xfrm>
              <a:off x="0" y="3267075"/>
              <a:ext cx="4591050" cy="3590925"/>
            </a:xfrm>
            <a:prstGeom prst="rect">
              <a:avLst/>
            </a:prstGeom>
            <a:noFill/>
          </p:spPr>
        </p:pic>
        <p:pic>
          <p:nvPicPr>
            <p:cNvPr id="2052" name="Picture 4" descr="http://www.arkofjoan.com.au/Shared/Sites/arcofjoan/Assets/Your%20Images/contraception.png"/>
            <p:cNvPicPr>
              <a:picLocks noChangeAspect="1" noChangeArrowheads="1"/>
            </p:cNvPicPr>
            <p:nvPr/>
          </p:nvPicPr>
          <p:blipFill>
            <a:blip r:embed="rId4" cstate="print"/>
            <a:srcRect/>
            <a:stretch>
              <a:fillRect/>
            </a:stretch>
          </p:blipFill>
          <p:spPr bwMode="auto">
            <a:xfrm>
              <a:off x="4000528" y="3262308"/>
              <a:ext cx="5572132" cy="3595692"/>
            </a:xfrm>
            <a:prstGeom prst="rect">
              <a:avLst/>
            </a:prstGeom>
            <a:noFill/>
          </p:spPr>
        </p:pic>
      </p:grpSp>
      <p:pic>
        <p:nvPicPr>
          <p:cNvPr id="11" name="Picture 4" descr="http://www.havefunbesafe.ca/images/condom_contraception_titles.jpg"/>
          <p:cNvPicPr>
            <a:picLocks noChangeAspect="1" noChangeArrowheads="1"/>
          </p:cNvPicPr>
          <p:nvPr/>
        </p:nvPicPr>
        <p:blipFill>
          <a:blip r:embed="rId5" cstate="print"/>
          <a:srcRect/>
          <a:stretch>
            <a:fillRect/>
          </a:stretch>
        </p:blipFill>
        <p:spPr bwMode="auto">
          <a:xfrm>
            <a:off x="2714612" y="3214686"/>
            <a:ext cx="3714776" cy="3714776"/>
          </a:xfrm>
          <a:prstGeom prst="rect">
            <a:avLst/>
          </a:prstGeom>
          <a:noFill/>
        </p:spPr>
      </p:pic>
      <p:grpSp>
        <p:nvGrpSpPr>
          <p:cNvPr id="20" name="Group 19"/>
          <p:cNvGrpSpPr/>
          <p:nvPr/>
        </p:nvGrpSpPr>
        <p:grpSpPr>
          <a:xfrm>
            <a:off x="0" y="3214686"/>
            <a:ext cx="9144000" cy="3643314"/>
            <a:chOff x="0" y="3214686"/>
            <a:chExt cx="9144000" cy="3643314"/>
          </a:xfrm>
        </p:grpSpPr>
        <p:cxnSp>
          <p:nvCxnSpPr>
            <p:cNvPr id="16" name="Straight Connector 15"/>
            <p:cNvCxnSpPr/>
            <p:nvPr/>
          </p:nvCxnSpPr>
          <p:spPr>
            <a:xfrm>
              <a:off x="0" y="3214686"/>
              <a:ext cx="9144000" cy="3643314"/>
            </a:xfrm>
            <a:prstGeom prst="line">
              <a:avLst/>
            </a:prstGeom>
            <a:ln w="219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0" y="3357562"/>
              <a:ext cx="9144000" cy="3500438"/>
            </a:xfrm>
            <a:prstGeom prst="line">
              <a:avLst/>
            </a:prstGeom>
            <a:ln w="2190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2500"/>
                            </p:stCondLst>
                            <p:childTnLst>
                              <p:par>
                                <p:cTn id="9" presetID="3" presetClass="entr" presetSubtype="1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par>
                          <p:cTn id="26" fill="hold">
                            <p:stCondLst>
                              <p:cond delay="500"/>
                            </p:stCondLst>
                            <p:childTnLst>
                              <p:par>
                                <p:cTn id="27" presetID="8" presetClass="entr" presetSubtype="16"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par>
                          <p:cTn id="30" fill="hold">
                            <p:stCondLst>
                              <p:cond delay="4500"/>
                            </p:stCondLst>
                            <p:childTnLst>
                              <p:par>
                                <p:cTn id="31" presetID="8"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par>
                          <p:cTn id="34" fill="hold">
                            <p:stCondLst>
                              <p:cond delay="6500"/>
                            </p:stCondLst>
                            <p:childTnLst>
                              <p:par>
                                <p:cTn id="35" presetID="8"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par>
                                <p:cTn id="38" presetID="8" presetClass="entr" presetSubtype="16" fill="hold" grpId="0" nodeType="withEffect">
                                  <p:stCondLst>
                                    <p:cond delay="2000"/>
                                  </p:stCondLst>
                                  <p:childTnLst>
                                    <p:set>
                                      <p:cBhvr>
                                        <p:cTn id="39" dur="1" fill="hold">
                                          <p:stCondLst>
                                            <p:cond delay="0"/>
                                          </p:stCondLst>
                                        </p:cTn>
                                        <p:tgtEl>
                                          <p:spTgt spid="10"/>
                                        </p:tgtEl>
                                        <p:attrNameLst>
                                          <p:attrName>style.visibility</p:attrName>
                                        </p:attrNameLst>
                                      </p:cBhvr>
                                      <p:to>
                                        <p:strVal val="visible"/>
                                      </p:to>
                                    </p:set>
                                    <p:animEffect transition="in" filter="diamond(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28527">
            <a:off x="-5493" y="300695"/>
            <a:ext cx="76963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Church of England</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3571868" y="1071546"/>
            <a:ext cx="5429256" cy="954107"/>
          </a:xfrm>
          <a:prstGeom prst="rect">
            <a:avLst/>
          </a:prstGeom>
          <a:noFill/>
        </p:spPr>
        <p:txBody>
          <a:bodyPr wrap="square" rtlCol="0">
            <a:spAutoFit/>
          </a:bodyPr>
          <a:lstStyle/>
          <a:p>
            <a:pPr algn="ctr"/>
            <a:r>
              <a:rPr lang="en-GB" sz="2800" dirty="0" smtClean="0"/>
              <a:t>All forms of contraception ok if acceptable to both partners!</a:t>
            </a:r>
            <a:endParaRPr lang="en-GB" sz="2800" dirty="0"/>
          </a:p>
        </p:txBody>
      </p:sp>
      <p:sp>
        <p:nvSpPr>
          <p:cNvPr id="6" name="TextBox 5"/>
          <p:cNvSpPr txBox="1"/>
          <p:nvPr/>
        </p:nvSpPr>
        <p:spPr>
          <a:xfrm>
            <a:off x="285720" y="2143116"/>
            <a:ext cx="8643998" cy="1200329"/>
          </a:xfrm>
          <a:prstGeom prst="rect">
            <a:avLst/>
          </a:prstGeom>
          <a:noFill/>
        </p:spPr>
        <p:txBody>
          <a:bodyPr wrap="square" rtlCol="0">
            <a:spAutoFit/>
          </a:bodyPr>
          <a:lstStyle/>
          <a:p>
            <a:pPr algn="ctr"/>
            <a:r>
              <a:rPr lang="en-GB" sz="2400" dirty="0" smtClean="0"/>
              <a:t>It allows a couple to decide when they would like to have a baby</a:t>
            </a:r>
          </a:p>
          <a:p>
            <a:pPr algn="ctr"/>
            <a:r>
              <a:rPr lang="en-GB" sz="2400" dirty="0" smtClean="0"/>
              <a:t>Allows for responsible family planning.</a:t>
            </a:r>
            <a:endParaRPr lang="en-GB" sz="2400" dirty="0"/>
          </a:p>
        </p:txBody>
      </p:sp>
      <p:cxnSp>
        <p:nvCxnSpPr>
          <p:cNvPr id="8" name="Straight Connector 7"/>
          <p:cNvCxnSpPr/>
          <p:nvPr/>
        </p:nvCxnSpPr>
        <p:spPr>
          <a:xfrm>
            <a:off x="0" y="485776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ddy\AppData\Local\Microsoft\Windows\Temporary Internet Files\Content.IE5\BYMQ2OX1\MPj04230860000[1].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a:off x="3953651" y="0"/>
            <a:ext cx="5190381" cy="6858000"/>
          </a:xfrm>
          <a:prstGeom prst="rect">
            <a:avLst/>
          </a:prstGeom>
          <a:noFill/>
        </p:spPr>
      </p:pic>
      <p:sp>
        <p:nvSpPr>
          <p:cNvPr id="2" name="Content Placeholder 1"/>
          <p:cNvSpPr>
            <a:spLocks noGrp="1"/>
          </p:cNvSpPr>
          <p:nvPr>
            <p:ph idx="1"/>
          </p:nvPr>
        </p:nvSpPr>
        <p:spPr>
          <a:xfrm>
            <a:off x="-32" y="1071546"/>
            <a:ext cx="5072098" cy="5786454"/>
          </a:xfrm>
        </p:spPr>
        <p:txBody>
          <a:bodyPr>
            <a:normAutofit lnSpcReduction="10000"/>
          </a:bodyPr>
          <a:lstStyle/>
          <a:p>
            <a:r>
              <a:rPr lang="en-GB" dirty="0" smtClean="0">
                <a:latin typeface="Franklin Gothic Demi" pitchFamily="34" charset="0"/>
                <a:ea typeface="Verdana" pitchFamily="34" charset="0"/>
                <a:cs typeface="Verdana" pitchFamily="34" charset="0"/>
              </a:rPr>
              <a:t>The roles of men and women within a Christian family.</a:t>
            </a:r>
          </a:p>
          <a:p>
            <a:r>
              <a:rPr lang="en-GB" dirty="0" smtClean="0">
                <a:latin typeface="Franklin Gothic Demi" pitchFamily="34" charset="0"/>
                <a:ea typeface="Verdana" pitchFamily="34" charset="0"/>
                <a:cs typeface="Verdana" pitchFamily="34" charset="0"/>
              </a:rPr>
              <a:t>Christian teaching about marriage.</a:t>
            </a:r>
          </a:p>
          <a:p>
            <a:r>
              <a:rPr lang="en-GB" dirty="0" smtClean="0">
                <a:latin typeface="Franklin Gothic Demi" pitchFamily="34" charset="0"/>
                <a:ea typeface="Verdana" pitchFamily="34" charset="0"/>
                <a:cs typeface="Verdana" pitchFamily="34" charset="0"/>
              </a:rPr>
              <a:t>Christian responses to civil partnerships.</a:t>
            </a:r>
          </a:p>
          <a:p>
            <a:r>
              <a:rPr lang="en-GB" dirty="0" smtClean="0">
                <a:latin typeface="Franklin Gothic Demi" pitchFamily="34" charset="0"/>
                <a:ea typeface="Verdana" pitchFamily="34" charset="0"/>
                <a:cs typeface="Verdana" pitchFamily="34" charset="0"/>
              </a:rPr>
              <a:t>Christian beliefs about the ethics of divorce.</a:t>
            </a:r>
          </a:p>
          <a:p>
            <a:r>
              <a:rPr lang="en-GB" dirty="0" smtClean="0">
                <a:latin typeface="Franklin Gothic Demi" pitchFamily="34" charset="0"/>
                <a:ea typeface="Verdana" pitchFamily="34" charset="0"/>
                <a:cs typeface="Verdana" pitchFamily="34" charset="0"/>
              </a:rPr>
              <a:t>Christian beliefs about the ethics of remarriage. </a:t>
            </a:r>
          </a:p>
          <a:p>
            <a:r>
              <a:rPr lang="en-GB" dirty="0" smtClean="0">
                <a:latin typeface="Franklin Gothic Demi" pitchFamily="34" charset="0"/>
                <a:ea typeface="Verdana" pitchFamily="34" charset="0"/>
                <a:cs typeface="Verdana" pitchFamily="34" charset="0"/>
              </a:rPr>
              <a:t>Christian beliefs about sexual relationships. </a:t>
            </a:r>
          </a:p>
          <a:p>
            <a:r>
              <a:rPr lang="en-GB" dirty="0" smtClean="0">
                <a:latin typeface="Franklin Gothic Demi" pitchFamily="34" charset="0"/>
                <a:ea typeface="Verdana" pitchFamily="34" charset="0"/>
                <a:cs typeface="Verdana" pitchFamily="34" charset="0"/>
              </a:rPr>
              <a:t>Christian beliefs about contraception.</a:t>
            </a:r>
            <a:endParaRPr lang="en-GB" dirty="0">
              <a:latin typeface="Franklin Gothic Demi" pitchFamily="34" charset="0"/>
              <a:ea typeface="Verdana" pitchFamily="34" charset="0"/>
              <a:cs typeface="Verdana" pitchFamily="34" charset="0"/>
            </a:endParaRPr>
          </a:p>
        </p:txBody>
      </p:sp>
      <p:sp>
        <p:nvSpPr>
          <p:cNvPr id="3" name="Title 2"/>
          <p:cNvSpPr>
            <a:spLocks noGrp="1"/>
          </p:cNvSpPr>
          <p:nvPr>
            <p:ph type="title"/>
          </p:nvPr>
        </p:nvSpPr>
        <p:spPr>
          <a:xfrm>
            <a:off x="128614" y="71414"/>
            <a:ext cx="8229600" cy="1143000"/>
          </a:xfrm>
        </p:spPr>
        <p:txBody>
          <a:bodyPr>
            <a:normAutofit fontScale="90000"/>
          </a:bodyPr>
          <a:lstStyle/>
          <a:p>
            <a:r>
              <a:rPr lang="en-GB" dirty="0" smtClean="0"/>
              <a:t>Religion and Human </a:t>
            </a:r>
            <a:br>
              <a:rPr lang="en-GB" dirty="0" smtClean="0"/>
            </a:br>
            <a:r>
              <a:rPr lang="en-GB" dirty="0" smtClean="0"/>
              <a:t>Relationships</a:t>
            </a:r>
            <a:endParaRPr lang="en-GB"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44" y="142876"/>
          <a:ext cx="8929718" cy="63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4262" y="-285776"/>
            <a:ext cx="9158262" cy="1143000"/>
          </a:xfrm>
        </p:spPr>
        <p:txBody>
          <a:bodyPr>
            <a:noAutofit/>
          </a:bodyPr>
          <a:lstStyle/>
          <a:p>
            <a:r>
              <a:rPr lang="en-GB" sz="2800" dirty="0" smtClean="0"/>
              <a:t>Roles of men and women within a Christian family</a:t>
            </a:r>
            <a:endParaRPr lang="en-GB" sz="2800" dirty="0"/>
          </a:p>
        </p:txBody>
      </p:sp>
      <p:pic>
        <p:nvPicPr>
          <p:cNvPr id="16388" name="Picture 4" descr="http://becauseitreallyispersonal.files.wordpress.com/2009/03/vintage-housewife.jpg"/>
          <p:cNvPicPr>
            <a:picLocks noChangeAspect="1" noChangeArrowheads="1"/>
          </p:cNvPicPr>
          <p:nvPr/>
        </p:nvPicPr>
        <p:blipFill>
          <a:blip r:embed="rId7" cstate="print"/>
          <a:srcRect/>
          <a:stretch>
            <a:fillRect/>
          </a:stretch>
        </p:blipFill>
        <p:spPr bwMode="auto">
          <a:xfrm>
            <a:off x="5429256" y="3048000"/>
            <a:ext cx="3400425" cy="3810000"/>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76" y="642918"/>
          <a:ext cx="892971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2" y="-214330"/>
            <a:ext cx="9144032" cy="1143000"/>
          </a:xfrm>
        </p:spPr>
        <p:txBody>
          <a:bodyPr>
            <a:normAutofit fontScale="90000"/>
          </a:bodyPr>
          <a:lstStyle/>
          <a:p>
            <a:pPr algn="ctr"/>
            <a:r>
              <a:rPr lang="en-GB" dirty="0" smtClean="0"/>
              <a:t>Scripture support for traditional view</a:t>
            </a:r>
            <a:endParaRPr lang="en-GB" dirty="0"/>
          </a:p>
        </p:txBody>
      </p:sp>
      <p:pic>
        <p:nvPicPr>
          <p:cNvPr id="15362" name="Picture 2" descr="http://adamswife.files.wordpress.com/2008/03/adam_eve_apple.jpg"/>
          <p:cNvPicPr>
            <a:picLocks noChangeAspect="1" noChangeArrowheads="1"/>
          </p:cNvPicPr>
          <p:nvPr/>
        </p:nvPicPr>
        <p:blipFill>
          <a:blip r:embed="rId7" cstate="print"/>
          <a:srcRect/>
          <a:stretch>
            <a:fillRect/>
          </a:stretch>
        </p:blipFill>
        <p:spPr bwMode="auto">
          <a:xfrm>
            <a:off x="6143636" y="714356"/>
            <a:ext cx="2543164" cy="1819069"/>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 y="-214330"/>
            <a:ext cx="9144032" cy="1143000"/>
          </a:xfrm>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Scripture support for traditional view</a:t>
            </a:r>
            <a:endPar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5" name="Diagram 4"/>
          <p:cNvGraphicFramePr/>
          <p:nvPr/>
        </p:nvGraphicFramePr>
        <p:xfrm>
          <a:off x="0" y="714356"/>
          <a:ext cx="9144000"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92"/>
            <a:ext cx="8229600" cy="1143000"/>
          </a:xfrm>
        </p:spPr>
        <p:txBody>
          <a:bodyPr>
            <a:normAutofit fontScale="90000"/>
          </a:bodyPr>
          <a:lstStyle/>
          <a:p>
            <a:r>
              <a:rPr lang="en-GB" dirty="0" smtClean="0"/>
              <a:t>Scripture support for modern view</a:t>
            </a:r>
            <a:endParaRPr lang="en-GB" dirty="0"/>
          </a:p>
        </p:txBody>
      </p:sp>
      <p:graphicFrame>
        <p:nvGraphicFramePr>
          <p:cNvPr id="6" name="Content Placeholder 5"/>
          <p:cNvGraphicFramePr>
            <a:graphicFrameLocks noGrp="1"/>
          </p:cNvGraphicFramePr>
          <p:nvPr>
            <p:ph idx="1"/>
          </p:nvPr>
        </p:nvGraphicFramePr>
        <p:xfrm>
          <a:off x="0" y="714356"/>
          <a:ext cx="914400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900"/>
            <a:ext cx="8229600" cy="1143000"/>
          </a:xfrm>
        </p:spPr>
        <p:txBody>
          <a:bodyPr>
            <a:normAutofit fontScale="90000"/>
          </a:bodyPr>
          <a:lstStyle/>
          <a:p>
            <a:pPr algn="ctr"/>
            <a:r>
              <a:rPr lang="en-GB" dirty="0" smtClean="0"/>
              <a:t>Christian teaching about marriage</a:t>
            </a:r>
            <a:endParaRPr lang="en-GB" dirty="0"/>
          </a:p>
        </p:txBody>
      </p:sp>
      <p:pic>
        <p:nvPicPr>
          <p:cNvPr id="12292" name="Picture 4" descr="http://www.culturedlabdiamonds.com/marriage.jpg"/>
          <p:cNvPicPr>
            <a:picLocks noChangeAspect="1" noChangeArrowheads="1"/>
          </p:cNvPicPr>
          <p:nvPr/>
        </p:nvPicPr>
        <p:blipFill>
          <a:blip r:embed="rId2" cstate="print"/>
          <a:srcRect/>
          <a:stretch>
            <a:fillRect/>
          </a:stretch>
        </p:blipFill>
        <p:spPr bwMode="auto">
          <a:xfrm>
            <a:off x="0" y="685728"/>
            <a:ext cx="4357686" cy="5815106"/>
          </a:xfrm>
          <a:prstGeom prst="rect">
            <a:avLst/>
          </a:prstGeom>
          <a:noFill/>
        </p:spPr>
      </p:pic>
      <p:graphicFrame>
        <p:nvGraphicFramePr>
          <p:cNvPr id="4" name="Content Placeholder 3"/>
          <p:cNvGraphicFramePr>
            <a:graphicFrameLocks noGrp="1"/>
          </p:cNvGraphicFramePr>
          <p:nvPr>
            <p:ph idx="1"/>
          </p:nvPr>
        </p:nvGraphicFramePr>
        <p:xfrm>
          <a:off x="3571868" y="571480"/>
          <a:ext cx="5500694" cy="628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414"/>
            <a:ext cx="8229600" cy="11430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GB" sz="2800" dirty="0" smtClean="0"/>
              <a:t>Purpose of Marriage</a:t>
            </a:r>
            <a:br>
              <a:rPr lang="en-GB" sz="2800" dirty="0" smtClean="0"/>
            </a:br>
            <a:r>
              <a:rPr lang="en-GB" sz="2800" b="0" dirty="0" smtClean="0"/>
              <a:t>Marriage carried out ‘in the sight of God’</a:t>
            </a:r>
            <a:endParaRPr lang="en-GB" sz="2800" b="0" dirty="0"/>
          </a:p>
        </p:txBody>
      </p:sp>
      <p:graphicFrame>
        <p:nvGraphicFramePr>
          <p:cNvPr id="6" name="Content Placeholder 5"/>
          <p:cNvGraphicFramePr>
            <a:graphicFrameLocks noGrp="1"/>
          </p:cNvGraphicFramePr>
          <p:nvPr>
            <p:ph idx="1"/>
          </p:nvPr>
        </p:nvGraphicFramePr>
        <p:xfrm>
          <a:off x="457200" y="1214422"/>
          <a:ext cx="8229600"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857224" y="4643446"/>
          <a:ext cx="7786742" cy="2000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1czglxyN5gHj3fgxuu5c7"/>
</p:tagLst>
</file>

<file path=ppt/tags/tag10.xml><?xml version="1.0" encoding="utf-8"?>
<p:tagLst xmlns:a="http://schemas.openxmlformats.org/drawingml/2006/main" xmlns:r="http://schemas.openxmlformats.org/officeDocument/2006/relationships" xmlns:p="http://schemas.openxmlformats.org/presentationml/2006/main">
  <p:tag name="DVSHAPEID" val="79jpZgduqrihZwFoE4aFzr"/>
</p:tagLst>
</file>

<file path=ppt/tags/tag11.xml><?xml version="1.0" encoding="utf-8"?>
<p:tagLst xmlns:a="http://schemas.openxmlformats.org/drawingml/2006/main" xmlns:r="http://schemas.openxmlformats.org/officeDocument/2006/relationships" xmlns:p="http://schemas.openxmlformats.org/presentationml/2006/main">
  <p:tag name="DVSHAPEID" val="C5fR3j4OifNpmRGvkOO44w"/>
</p:tagLst>
</file>

<file path=ppt/tags/tag12.xml><?xml version="1.0" encoding="utf-8"?>
<p:tagLst xmlns:a="http://schemas.openxmlformats.org/drawingml/2006/main" xmlns:r="http://schemas.openxmlformats.org/officeDocument/2006/relationships" xmlns:p="http://schemas.openxmlformats.org/presentationml/2006/main">
  <p:tag name="DVSHAPEID" val="M5wxoPesMk4Gwe97cTqC92"/>
</p:tagLst>
</file>

<file path=ppt/tags/tag13.xml><?xml version="1.0" encoding="utf-8"?>
<p:tagLst xmlns:a="http://schemas.openxmlformats.org/drawingml/2006/main" xmlns:r="http://schemas.openxmlformats.org/officeDocument/2006/relationships" xmlns:p="http://schemas.openxmlformats.org/presentationml/2006/main">
  <p:tag name="DVSHAPEID" val="uz9OH8KlRun5i9lwVezPss"/>
</p:tagLst>
</file>

<file path=ppt/tags/tag14.xml><?xml version="1.0" encoding="utf-8"?>
<p:tagLst xmlns:a="http://schemas.openxmlformats.org/drawingml/2006/main" xmlns:r="http://schemas.openxmlformats.org/officeDocument/2006/relationships" xmlns:p="http://schemas.openxmlformats.org/presentationml/2006/main">
  <p:tag name="DVSHAPEID" val="kGkslcBUErnJBWnA85IrsA"/>
</p:tagLst>
</file>

<file path=ppt/tags/tag15.xml><?xml version="1.0" encoding="utf-8"?>
<p:tagLst xmlns:a="http://schemas.openxmlformats.org/drawingml/2006/main" xmlns:r="http://schemas.openxmlformats.org/officeDocument/2006/relationships" xmlns:p="http://schemas.openxmlformats.org/presentationml/2006/main">
  <p:tag name="DVSHAPEID" val="irWZLGYb3kA1fttfNyJWQV"/>
</p:tagLst>
</file>

<file path=ppt/tags/tag16.xml><?xml version="1.0" encoding="utf-8"?>
<p:tagLst xmlns:a="http://schemas.openxmlformats.org/drawingml/2006/main" xmlns:r="http://schemas.openxmlformats.org/officeDocument/2006/relationships" xmlns:p="http://schemas.openxmlformats.org/presentationml/2006/main">
  <p:tag name="DVSHAPEID" val="Hyyp8l5u61ZKnTwmqVWso3"/>
</p:tagLst>
</file>

<file path=ppt/tags/tag17.xml><?xml version="1.0" encoding="utf-8"?>
<p:tagLst xmlns:a="http://schemas.openxmlformats.org/drawingml/2006/main" xmlns:r="http://schemas.openxmlformats.org/officeDocument/2006/relationships" xmlns:p="http://schemas.openxmlformats.org/presentationml/2006/main">
  <p:tag name="DVSHAPEID" val="9zGU7SiaHwJmKnrmyD5ydy"/>
</p:tagLst>
</file>

<file path=ppt/tags/tag18.xml><?xml version="1.0" encoding="utf-8"?>
<p:tagLst xmlns:a="http://schemas.openxmlformats.org/drawingml/2006/main" xmlns:r="http://schemas.openxmlformats.org/officeDocument/2006/relationships" xmlns:p="http://schemas.openxmlformats.org/presentationml/2006/main">
  <p:tag name="DVSHAPEID" val="1v6zJq7O0oxEoYIeecbWjt"/>
</p:tagLst>
</file>

<file path=ppt/tags/tag19.xml><?xml version="1.0" encoding="utf-8"?>
<p:tagLst xmlns:a="http://schemas.openxmlformats.org/drawingml/2006/main" xmlns:r="http://schemas.openxmlformats.org/officeDocument/2006/relationships" xmlns:p="http://schemas.openxmlformats.org/presentationml/2006/main">
  <p:tag name="DVSHAPEID" val="0098V3mjmPPBxbOx9R2Tvl"/>
</p:tagLst>
</file>

<file path=ppt/tags/tag2.xml><?xml version="1.0" encoding="utf-8"?>
<p:tagLst xmlns:a="http://schemas.openxmlformats.org/drawingml/2006/main" xmlns:r="http://schemas.openxmlformats.org/officeDocument/2006/relationships" xmlns:p="http://schemas.openxmlformats.org/presentationml/2006/main">
  <p:tag name="DVSHAPEID" val="L6hqZ7u1JJF6IvcAq65kOg"/>
</p:tagLst>
</file>

<file path=ppt/tags/tag20.xml><?xml version="1.0" encoding="utf-8"?>
<p:tagLst xmlns:a="http://schemas.openxmlformats.org/drawingml/2006/main" xmlns:r="http://schemas.openxmlformats.org/officeDocument/2006/relationships" xmlns:p="http://schemas.openxmlformats.org/presentationml/2006/main">
  <p:tag name="DVSHAPEID" val="P5YsEkpTngeyu5qAv3rH1H"/>
</p:tagLst>
</file>

<file path=ppt/tags/tag21.xml><?xml version="1.0" encoding="utf-8"?>
<p:tagLst xmlns:a="http://schemas.openxmlformats.org/drawingml/2006/main" xmlns:r="http://schemas.openxmlformats.org/officeDocument/2006/relationships" xmlns:p="http://schemas.openxmlformats.org/presentationml/2006/main">
  <p:tag name="DVSHAPEID" val="ONrwqG3kUqYFa39sp2Utsy"/>
</p:tagLst>
</file>

<file path=ppt/tags/tag22.xml><?xml version="1.0" encoding="utf-8"?>
<p:tagLst xmlns:a="http://schemas.openxmlformats.org/drawingml/2006/main" xmlns:r="http://schemas.openxmlformats.org/officeDocument/2006/relationships" xmlns:p="http://schemas.openxmlformats.org/presentationml/2006/main">
  <p:tag name="DVSHAPEID" val="nZHI6ylYsNj7gb17TIP2mN"/>
</p:tagLst>
</file>

<file path=ppt/tags/tag23.xml><?xml version="1.0" encoding="utf-8"?>
<p:tagLst xmlns:a="http://schemas.openxmlformats.org/drawingml/2006/main" xmlns:r="http://schemas.openxmlformats.org/officeDocument/2006/relationships" xmlns:p="http://schemas.openxmlformats.org/presentationml/2006/main">
  <p:tag name="DVSHAPEID" val="zOUmq3EoNyffqrPHAuYVYb"/>
</p:tagLst>
</file>

<file path=ppt/tags/tag24.xml><?xml version="1.0" encoding="utf-8"?>
<p:tagLst xmlns:a="http://schemas.openxmlformats.org/drawingml/2006/main" xmlns:r="http://schemas.openxmlformats.org/officeDocument/2006/relationships" xmlns:p="http://schemas.openxmlformats.org/presentationml/2006/main">
  <p:tag name="DVSHAPEID" val="m3MYrh8bDpczpSNJ8ij3ZK"/>
</p:tagLst>
</file>

<file path=ppt/tags/tag25.xml><?xml version="1.0" encoding="utf-8"?>
<p:tagLst xmlns:a="http://schemas.openxmlformats.org/drawingml/2006/main" xmlns:r="http://schemas.openxmlformats.org/officeDocument/2006/relationships" xmlns:p="http://schemas.openxmlformats.org/presentationml/2006/main">
  <p:tag name="DVSHAPEID" val="S1Lzhc8l4qPorRAsBmfBUQ"/>
</p:tagLst>
</file>

<file path=ppt/tags/tag26.xml><?xml version="1.0" encoding="utf-8"?>
<p:tagLst xmlns:a="http://schemas.openxmlformats.org/drawingml/2006/main" xmlns:r="http://schemas.openxmlformats.org/officeDocument/2006/relationships" xmlns:p="http://schemas.openxmlformats.org/presentationml/2006/main">
  <p:tag name="DVSHAPEID" val="3Q2XTQmGCUbCaLcS0W3ilL"/>
</p:tagLst>
</file>

<file path=ppt/tags/tag27.xml><?xml version="1.0" encoding="utf-8"?>
<p:tagLst xmlns:a="http://schemas.openxmlformats.org/drawingml/2006/main" xmlns:r="http://schemas.openxmlformats.org/officeDocument/2006/relationships" xmlns:p="http://schemas.openxmlformats.org/presentationml/2006/main">
  <p:tag name="DVSHAPEID" val="J1qW9FGXOnP2XUwkihYoOV"/>
</p:tagLst>
</file>

<file path=ppt/tags/tag28.xml><?xml version="1.0" encoding="utf-8"?>
<p:tagLst xmlns:a="http://schemas.openxmlformats.org/drawingml/2006/main" xmlns:r="http://schemas.openxmlformats.org/officeDocument/2006/relationships" xmlns:p="http://schemas.openxmlformats.org/presentationml/2006/main">
  <p:tag name="DVSHAPEID" val="cPGOfJmiyCvh71wXGGZE5O"/>
</p:tagLst>
</file>

<file path=ppt/tags/tag29.xml><?xml version="1.0" encoding="utf-8"?>
<p:tagLst xmlns:a="http://schemas.openxmlformats.org/drawingml/2006/main" xmlns:r="http://schemas.openxmlformats.org/officeDocument/2006/relationships" xmlns:p="http://schemas.openxmlformats.org/presentationml/2006/main">
  <p:tag name="DVSHAPEID" val="M8NilFELkWXNOAfkqXAvPd"/>
</p:tagLst>
</file>

<file path=ppt/tags/tag3.xml><?xml version="1.0" encoding="utf-8"?>
<p:tagLst xmlns:a="http://schemas.openxmlformats.org/drawingml/2006/main" xmlns:r="http://schemas.openxmlformats.org/officeDocument/2006/relationships" xmlns:p="http://schemas.openxmlformats.org/presentationml/2006/main">
  <p:tag name="DVSHAPEID" val="5SMMCx1NIsr8g6iQmp4Llw"/>
</p:tagLst>
</file>

<file path=ppt/tags/tag30.xml><?xml version="1.0" encoding="utf-8"?>
<p:tagLst xmlns:a="http://schemas.openxmlformats.org/drawingml/2006/main" xmlns:r="http://schemas.openxmlformats.org/officeDocument/2006/relationships" xmlns:p="http://schemas.openxmlformats.org/presentationml/2006/main">
  <p:tag name="DVSHAPEID" val="wGMvNlBho9Qo3y1WnGEMhy"/>
</p:tagLst>
</file>

<file path=ppt/tags/tag31.xml><?xml version="1.0" encoding="utf-8"?>
<p:tagLst xmlns:a="http://schemas.openxmlformats.org/drawingml/2006/main" xmlns:r="http://schemas.openxmlformats.org/officeDocument/2006/relationships" xmlns:p="http://schemas.openxmlformats.org/presentationml/2006/main">
  <p:tag name="DVSHAPEID" val="jkdVIlg14AYyB6vPRia2xN"/>
</p:tagLst>
</file>

<file path=ppt/tags/tag32.xml><?xml version="1.0" encoding="utf-8"?>
<p:tagLst xmlns:a="http://schemas.openxmlformats.org/drawingml/2006/main" xmlns:r="http://schemas.openxmlformats.org/officeDocument/2006/relationships" xmlns:p="http://schemas.openxmlformats.org/presentationml/2006/main">
  <p:tag name="DVSHAPEID" val="XpxHjtATQ2WYmsiRDf1n5f"/>
</p:tagLst>
</file>

<file path=ppt/tags/tag33.xml><?xml version="1.0" encoding="utf-8"?>
<p:tagLst xmlns:a="http://schemas.openxmlformats.org/drawingml/2006/main" xmlns:r="http://schemas.openxmlformats.org/officeDocument/2006/relationships" xmlns:p="http://schemas.openxmlformats.org/presentationml/2006/main">
  <p:tag name="DVSHAPEID" val="qvWUrxPmCf0wmOo02NqaJW"/>
</p:tagLst>
</file>

<file path=ppt/tags/tag34.xml><?xml version="1.0" encoding="utf-8"?>
<p:tagLst xmlns:a="http://schemas.openxmlformats.org/drawingml/2006/main" xmlns:r="http://schemas.openxmlformats.org/officeDocument/2006/relationships" xmlns:p="http://schemas.openxmlformats.org/presentationml/2006/main">
  <p:tag name="DVSHAPEID" val="CDJ2xZFV1aIHY1Ko124uqG"/>
</p:tagLst>
</file>

<file path=ppt/tags/tag35.xml><?xml version="1.0" encoding="utf-8"?>
<p:tagLst xmlns:a="http://schemas.openxmlformats.org/drawingml/2006/main" xmlns:r="http://schemas.openxmlformats.org/officeDocument/2006/relationships" xmlns:p="http://schemas.openxmlformats.org/presentationml/2006/main">
  <p:tag name="DVSHAPEID" val="YQ5utCcdWUwuSjao0PGGdP"/>
</p:tagLst>
</file>

<file path=ppt/tags/tag36.xml><?xml version="1.0" encoding="utf-8"?>
<p:tagLst xmlns:a="http://schemas.openxmlformats.org/drawingml/2006/main" xmlns:r="http://schemas.openxmlformats.org/officeDocument/2006/relationships" xmlns:p="http://schemas.openxmlformats.org/presentationml/2006/main">
  <p:tag name="DVSHAPEID" val="NFPmfDLo6evVETX2w3INdO"/>
</p:tagLst>
</file>

<file path=ppt/tags/tag37.xml><?xml version="1.0" encoding="utf-8"?>
<p:tagLst xmlns:a="http://schemas.openxmlformats.org/drawingml/2006/main" xmlns:r="http://schemas.openxmlformats.org/officeDocument/2006/relationships" xmlns:p="http://schemas.openxmlformats.org/presentationml/2006/main">
  <p:tag name="DVSHAPEID" val="au9reD1fOJs82qF6mysyNh"/>
</p:tagLst>
</file>

<file path=ppt/tags/tag38.xml><?xml version="1.0" encoding="utf-8"?>
<p:tagLst xmlns:a="http://schemas.openxmlformats.org/drawingml/2006/main" xmlns:r="http://schemas.openxmlformats.org/officeDocument/2006/relationships" xmlns:p="http://schemas.openxmlformats.org/presentationml/2006/main">
  <p:tag name="DVSHAPEID" val="YXEhrYiDYqCZukdOp7nRqL"/>
</p:tagLst>
</file>

<file path=ppt/tags/tag39.xml><?xml version="1.0" encoding="utf-8"?>
<p:tagLst xmlns:a="http://schemas.openxmlformats.org/drawingml/2006/main" xmlns:r="http://schemas.openxmlformats.org/officeDocument/2006/relationships" xmlns:p="http://schemas.openxmlformats.org/presentationml/2006/main">
  <p:tag name="DVSHAPEID" val="swQxnpG9lF0SwbNWc3WbL2"/>
</p:tagLst>
</file>

<file path=ppt/tags/tag4.xml><?xml version="1.0" encoding="utf-8"?>
<p:tagLst xmlns:a="http://schemas.openxmlformats.org/drawingml/2006/main" xmlns:r="http://schemas.openxmlformats.org/officeDocument/2006/relationships" xmlns:p="http://schemas.openxmlformats.org/presentationml/2006/main">
  <p:tag name="DVSHAPEID" val="2dkJ3X3n0Siu1oEcvW0W1d"/>
</p:tagLst>
</file>

<file path=ppt/tags/tag40.xml><?xml version="1.0" encoding="utf-8"?>
<p:tagLst xmlns:a="http://schemas.openxmlformats.org/drawingml/2006/main" xmlns:r="http://schemas.openxmlformats.org/officeDocument/2006/relationships" xmlns:p="http://schemas.openxmlformats.org/presentationml/2006/main">
  <p:tag name="DVSHAPEID" val="v3VkTy8kaWRdu8qUASWO4W"/>
</p:tagLst>
</file>

<file path=ppt/tags/tag41.xml><?xml version="1.0" encoding="utf-8"?>
<p:tagLst xmlns:a="http://schemas.openxmlformats.org/drawingml/2006/main" xmlns:r="http://schemas.openxmlformats.org/officeDocument/2006/relationships" xmlns:p="http://schemas.openxmlformats.org/presentationml/2006/main">
  <p:tag name="DVSHAPEID" val="ZBO11tVkUf0p0NB2w800u3"/>
</p:tagLst>
</file>

<file path=ppt/tags/tag42.xml><?xml version="1.0" encoding="utf-8"?>
<p:tagLst xmlns:a="http://schemas.openxmlformats.org/drawingml/2006/main" xmlns:r="http://schemas.openxmlformats.org/officeDocument/2006/relationships" xmlns:p="http://schemas.openxmlformats.org/presentationml/2006/main">
  <p:tag name="DVSHAPEID" val="1iHFvis4eWXz4jwRxFpQ1C"/>
</p:tagLst>
</file>

<file path=ppt/tags/tag43.xml><?xml version="1.0" encoding="utf-8"?>
<p:tagLst xmlns:a="http://schemas.openxmlformats.org/drawingml/2006/main" xmlns:r="http://schemas.openxmlformats.org/officeDocument/2006/relationships" xmlns:p="http://schemas.openxmlformats.org/presentationml/2006/main">
  <p:tag name="DVSHAPEID" val="c47DiylON4rVAvkmXDRQ03"/>
</p:tagLst>
</file>

<file path=ppt/tags/tag44.xml><?xml version="1.0" encoding="utf-8"?>
<p:tagLst xmlns:a="http://schemas.openxmlformats.org/drawingml/2006/main" xmlns:r="http://schemas.openxmlformats.org/officeDocument/2006/relationships" xmlns:p="http://schemas.openxmlformats.org/presentationml/2006/main">
  <p:tag name="DVSHAPEID" val="rrIiwFBkBE1o5CxSZUIq8T"/>
</p:tagLst>
</file>

<file path=ppt/tags/tag45.xml><?xml version="1.0" encoding="utf-8"?>
<p:tagLst xmlns:a="http://schemas.openxmlformats.org/drawingml/2006/main" xmlns:r="http://schemas.openxmlformats.org/officeDocument/2006/relationships" xmlns:p="http://schemas.openxmlformats.org/presentationml/2006/main">
  <p:tag name="DVSHAPEID" val="79I0wbIMZbC9DGV01FcstN"/>
</p:tagLst>
</file>

<file path=ppt/tags/tag46.xml><?xml version="1.0" encoding="utf-8"?>
<p:tagLst xmlns:a="http://schemas.openxmlformats.org/drawingml/2006/main" xmlns:r="http://schemas.openxmlformats.org/officeDocument/2006/relationships" xmlns:p="http://schemas.openxmlformats.org/presentationml/2006/main">
  <p:tag name="DVSHAPEID" val="TcpIO5DX8zUykzzw9qCOEQ"/>
</p:tagLst>
</file>

<file path=ppt/tags/tag47.xml><?xml version="1.0" encoding="utf-8"?>
<p:tagLst xmlns:a="http://schemas.openxmlformats.org/drawingml/2006/main" xmlns:r="http://schemas.openxmlformats.org/officeDocument/2006/relationships" xmlns:p="http://schemas.openxmlformats.org/presentationml/2006/main">
  <p:tag name="DVSHAPEID" val="MWZRXZS2dGqjfwANmD8132"/>
</p:tagLst>
</file>

<file path=ppt/tags/tag48.xml><?xml version="1.0" encoding="utf-8"?>
<p:tagLst xmlns:a="http://schemas.openxmlformats.org/drawingml/2006/main" xmlns:r="http://schemas.openxmlformats.org/officeDocument/2006/relationships" xmlns:p="http://schemas.openxmlformats.org/presentationml/2006/main">
  <p:tag name="DVSHAPEID" val="f4mlqvwMQE82qtJW7D45me"/>
</p:tagLst>
</file>

<file path=ppt/tags/tag49.xml><?xml version="1.0" encoding="utf-8"?>
<p:tagLst xmlns:a="http://schemas.openxmlformats.org/drawingml/2006/main" xmlns:r="http://schemas.openxmlformats.org/officeDocument/2006/relationships" xmlns:p="http://schemas.openxmlformats.org/presentationml/2006/main">
  <p:tag name="DVSHAPEID" val="80j3Vl3YGCNKGUvBznvrPL"/>
</p:tagLst>
</file>

<file path=ppt/tags/tag5.xml><?xml version="1.0" encoding="utf-8"?>
<p:tagLst xmlns:a="http://schemas.openxmlformats.org/drawingml/2006/main" xmlns:r="http://schemas.openxmlformats.org/officeDocument/2006/relationships" xmlns:p="http://schemas.openxmlformats.org/presentationml/2006/main">
  <p:tag name="DVSHAPEID" val="Ezf6hAKGf2UzQzrSu4Jkrz"/>
</p:tagLst>
</file>

<file path=ppt/tags/tag50.xml><?xml version="1.0" encoding="utf-8"?>
<p:tagLst xmlns:a="http://schemas.openxmlformats.org/drawingml/2006/main" xmlns:r="http://schemas.openxmlformats.org/officeDocument/2006/relationships" xmlns:p="http://schemas.openxmlformats.org/presentationml/2006/main">
  <p:tag name="DVSHAPEID" val="ad674pvvXXF1Wl1nAbIRYv"/>
</p:tagLst>
</file>

<file path=ppt/tags/tag51.xml><?xml version="1.0" encoding="utf-8"?>
<p:tagLst xmlns:a="http://schemas.openxmlformats.org/drawingml/2006/main" xmlns:r="http://schemas.openxmlformats.org/officeDocument/2006/relationships" xmlns:p="http://schemas.openxmlformats.org/presentationml/2006/main">
  <p:tag name="DVSHAPEID" val="fFMPrw4GAVomP6XNhEtaFQ"/>
</p:tagLst>
</file>

<file path=ppt/tags/tag52.xml><?xml version="1.0" encoding="utf-8"?>
<p:tagLst xmlns:a="http://schemas.openxmlformats.org/drawingml/2006/main" xmlns:r="http://schemas.openxmlformats.org/officeDocument/2006/relationships" xmlns:p="http://schemas.openxmlformats.org/presentationml/2006/main">
  <p:tag name="DVSHAPEID" val="4FX9AbNkIXNEXqlfXZqhnK"/>
</p:tagLst>
</file>

<file path=ppt/tags/tag53.xml><?xml version="1.0" encoding="utf-8"?>
<p:tagLst xmlns:a="http://schemas.openxmlformats.org/drawingml/2006/main" xmlns:r="http://schemas.openxmlformats.org/officeDocument/2006/relationships" xmlns:p="http://schemas.openxmlformats.org/presentationml/2006/main">
  <p:tag name="DVSHAPEID" val="CAvUqMT4oNQpB6RiWSTfcr"/>
</p:tagLst>
</file>

<file path=ppt/tags/tag54.xml><?xml version="1.0" encoding="utf-8"?>
<p:tagLst xmlns:a="http://schemas.openxmlformats.org/drawingml/2006/main" xmlns:r="http://schemas.openxmlformats.org/officeDocument/2006/relationships" xmlns:p="http://schemas.openxmlformats.org/presentationml/2006/main">
  <p:tag name="DVSHAPEID" val="zb9ws2GtJosj3nDFL0qDyZ"/>
</p:tagLst>
</file>

<file path=ppt/tags/tag55.xml><?xml version="1.0" encoding="utf-8"?>
<p:tagLst xmlns:a="http://schemas.openxmlformats.org/drawingml/2006/main" xmlns:r="http://schemas.openxmlformats.org/officeDocument/2006/relationships" xmlns:p="http://schemas.openxmlformats.org/presentationml/2006/main">
  <p:tag name="DVSHAPEID" val="NyOenF3xn7xb0kLTkRoV3s"/>
</p:tagLst>
</file>

<file path=ppt/tags/tag56.xml><?xml version="1.0" encoding="utf-8"?>
<p:tagLst xmlns:a="http://schemas.openxmlformats.org/drawingml/2006/main" xmlns:r="http://schemas.openxmlformats.org/officeDocument/2006/relationships" xmlns:p="http://schemas.openxmlformats.org/presentationml/2006/main">
  <p:tag name="DVSHAPEID" val="Wi3tEh7TOzSznAHdE0qc0k"/>
</p:tagLst>
</file>

<file path=ppt/tags/tag57.xml><?xml version="1.0" encoding="utf-8"?>
<p:tagLst xmlns:a="http://schemas.openxmlformats.org/drawingml/2006/main" xmlns:r="http://schemas.openxmlformats.org/officeDocument/2006/relationships" xmlns:p="http://schemas.openxmlformats.org/presentationml/2006/main">
  <p:tag name="DVSHAPEID" val="LSmjTRFzeDVlCwbT1LqujY"/>
</p:tagLst>
</file>

<file path=ppt/tags/tag58.xml><?xml version="1.0" encoding="utf-8"?>
<p:tagLst xmlns:a="http://schemas.openxmlformats.org/drawingml/2006/main" xmlns:r="http://schemas.openxmlformats.org/officeDocument/2006/relationships" xmlns:p="http://schemas.openxmlformats.org/presentationml/2006/main">
  <p:tag name="DVSHAPEID" val="jrXbb7couRsBwa7knfdeke"/>
</p:tagLst>
</file>

<file path=ppt/tags/tag59.xml><?xml version="1.0" encoding="utf-8"?>
<p:tagLst xmlns:a="http://schemas.openxmlformats.org/drawingml/2006/main" xmlns:r="http://schemas.openxmlformats.org/officeDocument/2006/relationships" xmlns:p="http://schemas.openxmlformats.org/presentationml/2006/main">
  <p:tag name="DVSHAPEID" val="D2Yb2LYELv1MzVmIFymQ94"/>
</p:tagLst>
</file>

<file path=ppt/tags/tag6.xml><?xml version="1.0" encoding="utf-8"?>
<p:tagLst xmlns:a="http://schemas.openxmlformats.org/drawingml/2006/main" xmlns:r="http://schemas.openxmlformats.org/officeDocument/2006/relationships" xmlns:p="http://schemas.openxmlformats.org/presentationml/2006/main">
  <p:tag name="DVSHAPEID" val="QL4Uc9U8LpuOyKuWGtDkCf"/>
</p:tagLst>
</file>

<file path=ppt/tags/tag60.xml><?xml version="1.0" encoding="utf-8"?>
<p:tagLst xmlns:a="http://schemas.openxmlformats.org/drawingml/2006/main" xmlns:r="http://schemas.openxmlformats.org/officeDocument/2006/relationships" xmlns:p="http://schemas.openxmlformats.org/presentationml/2006/main">
  <p:tag name="DVSHAPEID" val="S0Z0MGoah4D4OUd04rpP5W"/>
</p:tagLst>
</file>

<file path=ppt/tags/tag61.xml><?xml version="1.0" encoding="utf-8"?>
<p:tagLst xmlns:a="http://schemas.openxmlformats.org/drawingml/2006/main" xmlns:r="http://schemas.openxmlformats.org/officeDocument/2006/relationships" xmlns:p="http://schemas.openxmlformats.org/presentationml/2006/main">
  <p:tag name="DVSHAPEID" val="AKBcYFAESu4z9Xb1ZhgBeW"/>
</p:tagLst>
</file>

<file path=ppt/tags/tag62.xml><?xml version="1.0" encoding="utf-8"?>
<p:tagLst xmlns:a="http://schemas.openxmlformats.org/drawingml/2006/main" xmlns:r="http://schemas.openxmlformats.org/officeDocument/2006/relationships" xmlns:p="http://schemas.openxmlformats.org/presentationml/2006/main">
  <p:tag name="DVSHAPEID" val="8u6rvFtVqjYWqfpzIIACc9"/>
</p:tagLst>
</file>

<file path=ppt/tags/tag63.xml><?xml version="1.0" encoding="utf-8"?>
<p:tagLst xmlns:a="http://schemas.openxmlformats.org/drawingml/2006/main" xmlns:r="http://schemas.openxmlformats.org/officeDocument/2006/relationships" xmlns:p="http://schemas.openxmlformats.org/presentationml/2006/main">
  <p:tag name="DVSHAPEID" val="ZeLgO3s8zuHDB65xaUbW4L"/>
</p:tagLst>
</file>

<file path=ppt/tags/tag7.xml><?xml version="1.0" encoding="utf-8"?>
<p:tagLst xmlns:a="http://schemas.openxmlformats.org/drawingml/2006/main" xmlns:r="http://schemas.openxmlformats.org/officeDocument/2006/relationships" xmlns:p="http://schemas.openxmlformats.org/presentationml/2006/main">
  <p:tag name="DVSHAPEID" val="Arx4LCrVcHL4Ju1moBM7hv"/>
</p:tagLst>
</file>

<file path=ppt/tags/tag8.xml><?xml version="1.0" encoding="utf-8"?>
<p:tagLst xmlns:a="http://schemas.openxmlformats.org/drawingml/2006/main" xmlns:r="http://schemas.openxmlformats.org/officeDocument/2006/relationships" xmlns:p="http://schemas.openxmlformats.org/presentationml/2006/main">
  <p:tag name="DVSHAPEID" val="420GoyofH7WAaCn7nhGPcN"/>
</p:tagLst>
</file>

<file path=ppt/tags/tag9.xml><?xml version="1.0" encoding="utf-8"?>
<p:tagLst xmlns:a="http://schemas.openxmlformats.org/drawingml/2006/main" xmlns:r="http://schemas.openxmlformats.org/officeDocument/2006/relationships" xmlns:p="http://schemas.openxmlformats.org/presentationml/2006/main">
  <p:tag name="DVSHAPEID" val="3u10Uj51yvY5nv34dSxW0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584</TotalTime>
  <Words>2612</Words>
  <Application>Microsoft Office PowerPoint</Application>
  <PresentationFormat>On-screen Show (4:3)</PresentationFormat>
  <Paragraphs>258</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Concourse</vt:lpstr>
      <vt:lpstr>Default Design</vt:lpstr>
      <vt:lpstr>PowerPoint Presentation</vt:lpstr>
      <vt:lpstr>PowerPoint Presentation</vt:lpstr>
      <vt:lpstr>Religion and Human  Relationships</vt:lpstr>
      <vt:lpstr>Roles of men and women within a Christian family</vt:lpstr>
      <vt:lpstr>Scripture support for traditional view</vt:lpstr>
      <vt:lpstr>PowerPoint Presentation</vt:lpstr>
      <vt:lpstr>Scripture support for modern view</vt:lpstr>
      <vt:lpstr>Christian teaching about marriage</vt:lpstr>
      <vt:lpstr>Purpose of Marriage Marriage carried out ‘in the sight of God’</vt:lpstr>
      <vt:lpstr>PowerPoint Presentation</vt:lpstr>
      <vt:lpstr>Variations on marriage ceremony</vt:lpstr>
      <vt:lpstr>Christian responses to civil partnerships</vt:lpstr>
      <vt:lpstr>Quotes from Scripture</vt:lpstr>
      <vt:lpstr>Divorce and the Law</vt:lpstr>
      <vt:lpstr>Divorce and the Bible</vt:lpstr>
      <vt:lpstr>PowerPoint Presentation</vt:lpstr>
      <vt:lpstr>Beliefs about sexual relationships</vt:lpstr>
      <vt:lpstr>Beliefs about co-habitation</vt:lpstr>
      <vt:lpstr>Why might people be having sex outside the marriage?</vt:lpstr>
      <vt:lpstr>Celibacy - A way out???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Human  Relationships</dc:title>
  <dc:creator>Paddy</dc:creator>
  <cp:lastModifiedBy>ChesterP</cp:lastModifiedBy>
  <cp:revision>52</cp:revision>
  <dcterms:created xsi:type="dcterms:W3CDTF">2009-05-27T18:24:47Z</dcterms:created>
  <dcterms:modified xsi:type="dcterms:W3CDTF">2013-03-20T12:57:43Z</dcterms:modified>
</cp:coreProperties>
</file>